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368" r:id="rId6"/>
    <p:sldId id="369" r:id="rId7"/>
    <p:sldId id="379" r:id="rId8"/>
    <p:sldId id="370" r:id="rId9"/>
    <p:sldId id="371" r:id="rId10"/>
    <p:sldId id="373" r:id="rId11"/>
    <p:sldId id="372" r:id="rId12"/>
    <p:sldId id="374" r:id="rId13"/>
    <p:sldId id="375" r:id="rId14"/>
    <p:sldId id="376" r:id="rId15"/>
    <p:sldId id="377" r:id="rId16"/>
    <p:sldId id="378" r:id="rId1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B69"/>
    <a:srgbClr val="8498A5"/>
    <a:srgbClr val="4B5C6A"/>
    <a:srgbClr val="8398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1BB53-8840-8DC7-064F-9EE890FA59E5}" v="163" dt="2026-01-07T15:23:42.09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432" y="120"/>
      </p:cViewPr>
      <p:guideLst>
        <p:guide orient="horz" pos="1643"/>
        <p:guide pos="28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0A81234-1F1A-C8A2-1430-0498A920C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5F93BA9-EEAB-A215-9894-C0A05B5A7D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7B0EF4-859B-DC47-9FD2-76662B5A3440}" type="datetimeFigureOut">
              <a:rPr lang="de-DE" smtClean="0"/>
              <a:t>21.01.2026</a:t>
            </a:fld>
            <a:endParaRPr lang="de-DE"/>
          </a:p>
        </p:txBody>
      </p:sp>
      <p:sp>
        <p:nvSpPr>
          <p:cNvPr id="4" name="Fußzeilenplatzhalter 3">
            <a:extLst>
              <a:ext uri="{FF2B5EF4-FFF2-40B4-BE49-F238E27FC236}">
                <a16:creationId xmlns:a16="http://schemas.microsoft.com/office/drawing/2014/main" id="{3F6CEDA7-0923-A9D6-7E9D-00E40AB086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5DA5C1A-8A82-52C0-2117-97D6B6E9CE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5CAC92-188B-9547-8E82-954C0E190CC5}" type="slidenum">
              <a:rPr lang="de-DE" smtClean="0"/>
              <a:t>‹Nr.›</a:t>
            </a:fld>
            <a:endParaRPr lang="de-DE"/>
          </a:p>
        </p:txBody>
      </p:sp>
    </p:spTree>
    <p:extLst>
      <p:ext uri="{BB962C8B-B14F-4D97-AF65-F5344CB8AC3E}">
        <p14:creationId xmlns:p14="http://schemas.microsoft.com/office/powerpoint/2010/main" val="107778965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87853-2B5E-2540-B0D1-93F863899425}" type="datetimeFigureOut">
              <a:rPr lang="de-DE" smtClean="0"/>
              <a:t>21.01.2026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0BA3C-75FB-F840-8D9E-0A63113020B6}" type="slidenum">
              <a:rPr lang="de-DE" smtClean="0"/>
              <a:t>‹Nr.›</a:t>
            </a:fld>
            <a:endParaRPr lang="de-DE"/>
          </a:p>
        </p:txBody>
      </p:sp>
    </p:spTree>
    <p:extLst>
      <p:ext uri="{BB962C8B-B14F-4D97-AF65-F5344CB8AC3E}">
        <p14:creationId xmlns:p14="http://schemas.microsoft.com/office/powerpoint/2010/main" val="250005339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HS_Titelfoli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2190E-5B4B-D442-FBBD-12316DA89EB9}"/>
              </a:ext>
            </a:extLst>
          </p:cNvPr>
          <p:cNvSpPr>
            <a:spLocks noGrp="1"/>
          </p:cNvSpPr>
          <p:nvPr>
            <p:ph type="ctrTitle" hasCustomPrompt="1"/>
          </p:nvPr>
        </p:nvSpPr>
        <p:spPr>
          <a:xfrm>
            <a:off x="293642" y="1601581"/>
            <a:ext cx="5338550" cy="1628422"/>
          </a:xfrm>
        </p:spPr>
        <p:txBody>
          <a:bodyPr anchor="t" anchorCtr="0">
            <a:spAutoFit/>
          </a:bodyPr>
          <a:lstStyle>
            <a:lvl1pPr algn="l">
              <a:defRPr sz="3600">
                <a:solidFill>
                  <a:schemeClr val="bg1"/>
                </a:solidFill>
              </a:defRPr>
            </a:lvl1pPr>
          </a:lstStyle>
          <a:p>
            <a:r>
              <a:rPr lang="de-DE"/>
              <a:t>Titel Arial 36pt </a:t>
            </a:r>
            <a:br>
              <a:rPr lang="de-DE"/>
            </a:br>
            <a:r>
              <a:rPr lang="de-DE" err="1"/>
              <a:t>Bold</a:t>
            </a:r>
            <a:r>
              <a:rPr lang="de-DE"/>
              <a:t> Zweizeilig</a:t>
            </a:r>
            <a:br>
              <a:rPr lang="de-DE"/>
            </a:br>
            <a:r>
              <a:rPr lang="de-DE" err="1"/>
              <a:t>Subline</a:t>
            </a:r>
            <a:r>
              <a:rPr lang="de-DE"/>
              <a:t> dunkelgrau</a:t>
            </a:r>
          </a:p>
        </p:txBody>
      </p:sp>
      <p:sp>
        <p:nvSpPr>
          <p:cNvPr id="7" name="Datumsplatzhalter 3">
            <a:extLst>
              <a:ext uri="{FF2B5EF4-FFF2-40B4-BE49-F238E27FC236}">
                <a16:creationId xmlns:a16="http://schemas.microsoft.com/office/drawing/2014/main" id="{AB83D01F-18B4-9110-511F-B3E6565B88A7}"/>
              </a:ext>
            </a:extLst>
          </p:cNvPr>
          <p:cNvSpPr>
            <a:spLocks noGrp="1"/>
          </p:cNvSpPr>
          <p:nvPr>
            <p:ph type="dt" sz="half" idx="10"/>
          </p:nvPr>
        </p:nvSpPr>
        <p:spPr>
          <a:xfrm>
            <a:off x="306388" y="1304671"/>
            <a:ext cx="2057400" cy="222283"/>
          </a:xfrm>
          <a:prstGeom prst="rect">
            <a:avLst/>
          </a:prstGeom>
        </p:spPr>
        <p:txBody>
          <a:bodyPr wrap="none" lIns="0" tIns="0" bIns="0"/>
          <a:lstStyle>
            <a:lvl1pPr>
              <a:defRPr sz="1500">
                <a:solidFill>
                  <a:schemeClr val="bg1"/>
                </a:solidFill>
              </a:defRPr>
            </a:lvl1pPr>
          </a:lstStyle>
          <a:p>
            <a:endParaRPr lang="de-DE"/>
          </a:p>
        </p:txBody>
      </p:sp>
      <p:sp>
        <p:nvSpPr>
          <p:cNvPr id="17" name="Textfeld 16">
            <a:extLst>
              <a:ext uri="{FF2B5EF4-FFF2-40B4-BE49-F238E27FC236}">
                <a16:creationId xmlns:a16="http://schemas.microsoft.com/office/drawing/2014/main" id="{DC9B056E-CFAD-10A0-056A-D008E0ABA7B0}"/>
              </a:ext>
            </a:extLst>
          </p:cNvPr>
          <p:cNvSpPr txBox="1"/>
          <p:nvPr userDrawn="1"/>
        </p:nvSpPr>
        <p:spPr>
          <a:xfrm>
            <a:off x="7645041" y="4744495"/>
            <a:ext cx="1708903" cy="161583"/>
          </a:xfrm>
          <a:prstGeom prst="rect">
            <a:avLst/>
          </a:prstGeom>
        </p:spPr>
        <p:txBody>
          <a:bodyPr vert="horz" wrap="square" lIns="0" tIns="0" rIns="0" bIns="0" rtlCol="0" anchor="t" anchorCtr="0">
            <a:spAutoFit/>
          </a:bodyPr>
          <a:lstStyle/>
          <a:p>
            <a:pPr algn="l"/>
            <a:r>
              <a:rPr lang="de-DE" sz="1050" b="1" i="0" err="1">
                <a:solidFill>
                  <a:schemeClr val="accent3"/>
                </a:solidFill>
                <a:latin typeface="Arial" panose="020B0604020202020204" pitchFamily="34" charset="0"/>
                <a:cs typeface="Arial" panose="020B0604020202020204" pitchFamily="34" charset="0"/>
              </a:rPr>
              <a:t>We</a:t>
            </a:r>
            <a:r>
              <a:rPr lang="de-DE" sz="1050" b="1" i="0">
                <a:solidFill>
                  <a:schemeClr val="accent3"/>
                </a:solidFill>
                <a:latin typeface="Arial" panose="020B0604020202020204" pitchFamily="34" charset="0"/>
                <a:cs typeface="Arial" panose="020B0604020202020204" pitchFamily="34" charset="0"/>
              </a:rPr>
              <a:t> </a:t>
            </a:r>
            <a:r>
              <a:rPr lang="de-DE" sz="1050" b="1" i="0" err="1">
                <a:solidFill>
                  <a:schemeClr val="accent3"/>
                </a:solidFill>
                <a:latin typeface="Arial" panose="020B0604020202020204" pitchFamily="34" charset="0"/>
                <a:cs typeface="Arial" panose="020B0604020202020204" pitchFamily="34" charset="0"/>
              </a:rPr>
              <a:t>are</a:t>
            </a:r>
            <a:r>
              <a:rPr lang="de-DE" sz="1050" b="1" i="0">
                <a:solidFill>
                  <a:schemeClr val="accent3"/>
                </a:solidFill>
                <a:latin typeface="Arial" panose="020B0604020202020204" pitchFamily="34" charset="0"/>
                <a:cs typeface="Arial" panose="020B0604020202020204" pitchFamily="34" charset="0"/>
              </a:rPr>
              <a:t> Pure Steel+</a:t>
            </a:r>
          </a:p>
        </p:txBody>
      </p:sp>
      <p:pic>
        <p:nvPicPr>
          <p:cNvPr id="5" name="Grafik 4">
            <a:extLst>
              <a:ext uri="{FF2B5EF4-FFF2-40B4-BE49-F238E27FC236}">
                <a16:creationId xmlns:a16="http://schemas.microsoft.com/office/drawing/2014/main" id="{C99630B9-8DA7-FA7A-0984-F2FCB49334ED}"/>
              </a:ext>
            </a:extLst>
          </p:cNvPr>
          <p:cNvPicPr>
            <a:picLocks noChangeAspect="1"/>
          </p:cNvPicPr>
          <p:nvPr userDrawn="1"/>
        </p:nvPicPr>
        <p:blipFill>
          <a:blip r:embed="rId2"/>
          <a:stretch>
            <a:fillRect/>
          </a:stretch>
        </p:blipFill>
        <p:spPr>
          <a:xfrm>
            <a:off x="4091440" y="4669009"/>
            <a:ext cx="1136045" cy="294842"/>
          </a:xfrm>
          <a:prstGeom prst="rect">
            <a:avLst/>
          </a:prstGeom>
        </p:spPr>
      </p:pic>
      <p:pic>
        <p:nvPicPr>
          <p:cNvPr id="6" name="Grafik 5">
            <a:extLst>
              <a:ext uri="{FF2B5EF4-FFF2-40B4-BE49-F238E27FC236}">
                <a16:creationId xmlns:a16="http://schemas.microsoft.com/office/drawing/2014/main" id="{89FF0A4A-CD63-56F2-94EA-C326AAE49CDB}"/>
              </a:ext>
            </a:extLst>
          </p:cNvPr>
          <p:cNvPicPr>
            <a:picLocks noChangeAspect="1"/>
          </p:cNvPicPr>
          <p:nvPr userDrawn="1"/>
        </p:nvPicPr>
        <p:blipFill>
          <a:blip r:embed="rId3"/>
          <a:stretch>
            <a:fillRect/>
          </a:stretch>
        </p:blipFill>
        <p:spPr>
          <a:xfrm>
            <a:off x="306388" y="4724255"/>
            <a:ext cx="1040461" cy="148304"/>
          </a:xfrm>
          <a:prstGeom prst="rect">
            <a:avLst/>
          </a:prstGeom>
        </p:spPr>
      </p:pic>
      <p:pic>
        <p:nvPicPr>
          <p:cNvPr id="16" name="Grafik 15">
            <a:extLst>
              <a:ext uri="{FF2B5EF4-FFF2-40B4-BE49-F238E27FC236}">
                <a16:creationId xmlns:a16="http://schemas.microsoft.com/office/drawing/2014/main" id="{274C6121-786A-1B69-F903-FD68ACF61030}"/>
              </a:ext>
            </a:extLst>
          </p:cNvPr>
          <p:cNvPicPr>
            <a:picLocks noChangeAspect="1"/>
          </p:cNvPicPr>
          <p:nvPr userDrawn="1"/>
        </p:nvPicPr>
        <p:blipFill>
          <a:blip r:embed="rId4"/>
          <a:stretch>
            <a:fillRect/>
          </a:stretch>
        </p:blipFill>
        <p:spPr>
          <a:xfrm>
            <a:off x="1668964" y="4681033"/>
            <a:ext cx="1997818" cy="262067"/>
          </a:xfrm>
          <a:prstGeom prst="rect">
            <a:avLst/>
          </a:prstGeom>
        </p:spPr>
      </p:pic>
    </p:spTree>
    <p:extLst>
      <p:ext uri="{BB962C8B-B14F-4D97-AF65-F5344CB8AC3E}">
        <p14:creationId xmlns:p14="http://schemas.microsoft.com/office/powerpoint/2010/main" val="49066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S_Textblock_Dreispaltig_Hintergrun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16559CC-5A9C-9B5F-55F4-133096EC608B}"/>
              </a:ext>
            </a:extLst>
          </p:cNvPr>
          <p:cNvSpPr>
            <a:spLocks noGrp="1" noRot="1" noMove="1" noResize="1" noEditPoints="1" noAdjustHandles="1" noChangeArrowheads="1" noChangeShapeType="1"/>
          </p:cNvSpPr>
          <p:nvPr userDrawn="1"/>
        </p:nvSpPr>
        <p:spPr>
          <a:xfrm>
            <a:off x="306388" y="1350211"/>
            <a:ext cx="2594694" cy="3102490"/>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5103ED-18DF-ADA3-CF18-C2F240B69E2B}"/>
              </a:ext>
            </a:extLst>
          </p:cNvPr>
          <p:cNvSpPr>
            <a:spLocks noGrp="1" noRot="1" noMove="1" noResize="1" noEditPoints="1" noAdjustHandles="1" noChangeArrowheads="1" noChangeShapeType="1"/>
          </p:cNvSpPr>
          <p:nvPr userDrawn="1"/>
        </p:nvSpPr>
        <p:spPr>
          <a:xfrm>
            <a:off x="3276601" y="1348740"/>
            <a:ext cx="2594694" cy="3102490"/>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F8A9B700-C017-4936-80FD-A6B33C787E7A}"/>
              </a:ext>
            </a:extLst>
          </p:cNvPr>
          <p:cNvSpPr>
            <a:spLocks noGrp="1" noRot="1" noMove="1" noResize="1" noEditPoints="1" noAdjustHandles="1" noChangeArrowheads="1" noChangeShapeType="1"/>
          </p:cNvSpPr>
          <p:nvPr userDrawn="1"/>
        </p:nvSpPr>
        <p:spPr>
          <a:xfrm>
            <a:off x="6246813" y="1348031"/>
            <a:ext cx="2594694" cy="3102490"/>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772DFAF-6775-33F0-F4AD-0419A3686A10}"/>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7" name="Textplatzhalter 6">
            <a:extLst>
              <a:ext uri="{FF2B5EF4-FFF2-40B4-BE49-F238E27FC236}">
                <a16:creationId xmlns:a16="http://schemas.microsoft.com/office/drawing/2014/main" id="{B2C467E1-FD31-BBA9-5A52-E062134CF56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3" name="Textfeld 2">
            <a:extLst>
              <a:ext uri="{FF2B5EF4-FFF2-40B4-BE49-F238E27FC236}">
                <a16:creationId xmlns:a16="http://schemas.microsoft.com/office/drawing/2014/main" id="{161D05B0-7E1F-B5F7-06C5-1B555E82699D}"/>
              </a:ext>
            </a:extLst>
          </p:cNvPr>
          <p:cNvSpPr txBox="1"/>
          <p:nvPr userDrawn="1"/>
        </p:nvSpPr>
        <p:spPr>
          <a:xfrm>
            <a:off x="557213" y="4879181"/>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5" name="Textplatzhalter 8">
            <a:extLst>
              <a:ext uri="{FF2B5EF4-FFF2-40B4-BE49-F238E27FC236}">
                <a16:creationId xmlns:a16="http://schemas.microsoft.com/office/drawing/2014/main" id="{69AEAD17-AB65-C1D8-EF80-5D67BDE687C1}"/>
              </a:ext>
            </a:extLst>
          </p:cNvPr>
          <p:cNvSpPr>
            <a:spLocks noGrp="1"/>
          </p:cNvSpPr>
          <p:nvPr>
            <p:ph type="body" sz="quarter" idx="18" hasCustomPrompt="1"/>
          </p:nvPr>
        </p:nvSpPr>
        <p:spPr>
          <a:xfrm>
            <a:off x="6252877" y="2189836"/>
            <a:ext cx="2585133" cy="783255"/>
          </a:xfrm>
          <a:prstGeom prst="rect">
            <a:avLst/>
          </a:prstGeom>
          <a:no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14" name="Textplatzhalter 8">
            <a:extLst>
              <a:ext uri="{FF2B5EF4-FFF2-40B4-BE49-F238E27FC236}">
                <a16:creationId xmlns:a16="http://schemas.microsoft.com/office/drawing/2014/main" id="{EC2E0473-58F2-C45B-0D4F-BEF920F03B38}"/>
              </a:ext>
            </a:extLst>
          </p:cNvPr>
          <p:cNvSpPr>
            <a:spLocks noGrp="1"/>
          </p:cNvSpPr>
          <p:nvPr>
            <p:ph type="body" sz="quarter" idx="20" hasCustomPrompt="1"/>
          </p:nvPr>
        </p:nvSpPr>
        <p:spPr>
          <a:xfrm>
            <a:off x="3282538" y="2192344"/>
            <a:ext cx="2585133" cy="783255"/>
          </a:xfrm>
          <a:prstGeom prst="rect">
            <a:avLst/>
          </a:prstGeom>
          <a:no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15" name="Textplatzhalter 8">
            <a:extLst>
              <a:ext uri="{FF2B5EF4-FFF2-40B4-BE49-F238E27FC236}">
                <a16:creationId xmlns:a16="http://schemas.microsoft.com/office/drawing/2014/main" id="{AE028109-A15C-D742-831F-ECBC0CFE2177}"/>
              </a:ext>
            </a:extLst>
          </p:cNvPr>
          <p:cNvSpPr>
            <a:spLocks noGrp="1"/>
          </p:cNvSpPr>
          <p:nvPr>
            <p:ph type="body" sz="quarter" idx="21" hasCustomPrompt="1"/>
          </p:nvPr>
        </p:nvSpPr>
        <p:spPr>
          <a:xfrm>
            <a:off x="313053" y="2189836"/>
            <a:ext cx="2585133" cy="783255"/>
          </a:xfrm>
          <a:prstGeom prst="rect">
            <a:avLst/>
          </a:prstGeom>
          <a:no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9" name="Textplatzhalter 8">
            <a:extLst>
              <a:ext uri="{FF2B5EF4-FFF2-40B4-BE49-F238E27FC236}">
                <a16:creationId xmlns:a16="http://schemas.microsoft.com/office/drawing/2014/main" id="{34E7F7B7-B5AB-48CE-D857-E17BE6F3D492}"/>
              </a:ext>
            </a:extLst>
          </p:cNvPr>
          <p:cNvSpPr>
            <a:spLocks noGrp="1"/>
          </p:cNvSpPr>
          <p:nvPr>
            <p:ph type="body" sz="quarter" idx="29" hasCustomPrompt="1"/>
          </p:nvPr>
        </p:nvSpPr>
        <p:spPr>
          <a:xfrm>
            <a:off x="312966" y="2992304"/>
            <a:ext cx="2577848" cy="1454568"/>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17" name="Textplatzhalter 8">
            <a:extLst>
              <a:ext uri="{FF2B5EF4-FFF2-40B4-BE49-F238E27FC236}">
                <a16:creationId xmlns:a16="http://schemas.microsoft.com/office/drawing/2014/main" id="{CC67F043-00FD-E89E-DDBD-05EBA9609421}"/>
              </a:ext>
            </a:extLst>
          </p:cNvPr>
          <p:cNvSpPr>
            <a:spLocks noGrp="1"/>
          </p:cNvSpPr>
          <p:nvPr>
            <p:ph type="body" sz="quarter" idx="30" hasCustomPrompt="1"/>
          </p:nvPr>
        </p:nvSpPr>
        <p:spPr>
          <a:xfrm>
            <a:off x="3275943" y="2981075"/>
            <a:ext cx="2577848" cy="1465797"/>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18" name="Textplatzhalter 8">
            <a:extLst>
              <a:ext uri="{FF2B5EF4-FFF2-40B4-BE49-F238E27FC236}">
                <a16:creationId xmlns:a16="http://schemas.microsoft.com/office/drawing/2014/main" id="{C58FB6C1-77A7-36A7-0B18-47D89559880C}"/>
              </a:ext>
            </a:extLst>
          </p:cNvPr>
          <p:cNvSpPr>
            <a:spLocks noGrp="1"/>
          </p:cNvSpPr>
          <p:nvPr>
            <p:ph type="body" sz="quarter" idx="31" hasCustomPrompt="1"/>
          </p:nvPr>
        </p:nvSpPr>
        <p:spPr>
          <a:xfrm>
            <a:off x="6259765" y="2979472"/>
            <a:ext cx="2577848" cy="1477025"/>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10" name="Foliennummernplatzhalter 5">
            <a:extLst>
              <a:ext uri="{FF2B5EF4-FFF2-40B4-BE49-F238E27FC236}">
                <a16:creationId xmlns:a16="http://schemas.microsoft.com/office/drawing/2014/main" id="{686429D1-94EB-0684-B599-83A491B39175}"/>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1" name="Fußzeilenplatzhalter 4">
            <a:extLst>
              <a:ext uri="{FF2B5EF4-FFF2-40B4-BE49-F238E27FC236}">
                <a16:creationId xmlns:a16="http://schemas.microsoft.com/office/drawing/2014/main" id="{2FFC9598-6427-EA6C-52D1-AE048C8CAA81}"/>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856109549"/>
      </p:ext>
    </p:extLst>
  </p:cSld>
  <p:clrMapOvr>
    <a:masterClrMapping/>
  </p:clrMapOvr>
  <p:extLst>
    <p:ext uri="{DCECCB84-F9BA-43D5-87BE-67443E8EF086}">
      <p15:sldGuideLst xmlns:p15="http://schemas.microsoft.com/office/powerpoint/2012/main">
        <p15:guide id="1" pos="3935">
          <p15:clr>
            <a:srgbClr val="FBAE40"/>
          </p15:clr>
        </p15:guide>
        <p15:guide id="2" pos="20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S_Textblock_Dreispaltig_Tranpar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2DFAF-6775-33F0-F4AD-0419A3686A10}"/>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7" name="Textplatzhalter 6">
            <a:extLst>
              <a:ext uri="{FF2B5EF4-FFF2-40B4-BE49-F238E27FC236}">
                <a16:creationId xmlns:a16="http://schemas.microsoft.com/office/drawing/2014/main" id="{B2C467E1-FD31-BBA9-5A52-E062134CF56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3" name="Textfeld 2">
            <a:extLst>
              <a:ext uri="{FF2B5EF4-FFF2-40B4-BE49-F238E27FC236}">
                <a16:creationId xmlns:a16="http://schemas.microsoft.com/office/drawing/2014/main" id="{161D05B0-7E1F-B5F7-06C5-1B555E82699D}"/>
              </a:ext>
            </a:extLst>
          </p:cNvPr>
          <p:cNvSpPr txBox="1"/>
          <p:nvPr userDrawn="1"/>
        </p:nvSpPr>
        <p:spPr>
          <a:xfrm>
            <a:off x="557213" y="4879181"/>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6" name="Textplatzhalter 8">
            <a:extLst>
              <a:ext uri="{FF2B5EF4-FFF2-40B4-BE49-F238E27FC236}">
                <a16:creationId xmlns:a16="http://schemas.microsoft.com/office/drawing/2014/main" id="{F455000C-0288-EEE2-138B-56FF4CA81200}"/>
              </a:ext>
            </a:extLst>
          </p:cNvPr>
          <p:cNvSpPr>
            <a:spLocks noGrp="1"/>
          </p:cNvSpPr>
          <p:nvPr>
            <p:ph type="body" sz="quarter" idx="18" hasCustomPrompt="1"/>
          </p:nvPr>
        </p:nvSpPr>
        <p:spPr>
          <a:xfrm>
            <a:off x="6252877" y="2189836"/>
            <a:ext cx="2585133" cy="783255"/>
          </a:xfrm>
          <a:prstGeom prst="rect">
            <a:avLst/>
          </a:prstGeom>
          <a:no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9" name="Textplatzhalter 8">
            <a:extLst>
              <a:ext uri="{FF2B5EF4-FFF2-40B4-BE49-F238E27FC236}">
                <a16:creationId xmlns:a16="http://schemas.microsoft.com/office/drawing/2014/main" id="{083E91AA-D468-3761-AF20-7878452992FF}"/>
              </a:ext>
            </a:extLst>
          </p:cNvPr>
          <p:cNvSpPr>
            <a:spLocks noGrp="1"/>
          </p:cNvSpPr>
          <p:nvPr>
            <p:ph type="body" sz="quarter" idx="20" hasCustomPrompt="1"/>
          </p:nvPr>
        </p:nvSpPr>
        <p:spPr>
          <a:xfrm>
            <a:off x="3282538" y="2192344"/>
            <a:ext cx="2585133" cy="783255"/>
          </a:xfrm>
          <a:prstGeom prst="rect">
            <a:avLst/>
          </a:prstGeom>
          <a:no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13" name="Textplatzhalter 8">
            <a:extLst>
              <a:ext uri="{FF2B5EF4-FFF2-40B4-BE49-F238E27FC236}">
                <a16:creationId xmlns:a16="http://schemas.microsoft.com/office/drawing/2014/main" id="{E0B759A8-E92B-144D-C700-24E650586100}"/>
              </a:ext>
            </a:extLst>
          </p:cNvPr>
          <p:cNvSpPr>
            <a:spLocks noGrp="1"/>
          </p:cNvSpPr>
          <p:nvPr>
            <p:ph type="body" sz="quarter" idx="21" hasCustomPrompt="1"/>
          </p:nvPr>
        </p:nvSpPr>
        <p:spPr>
          <a:xfrm>
            <a:off x="313053" y="2189836"/>
            <a:ext cx="2585133" cy="783255"/>
          </a:xfrm>
          <a:prstGeom prst="rect">
            <a:avLst/>
          </a:prstGeom>
          <a:noFill/>
        </p:spPr>
        <p:txBody>
          <a:bodyPr wrap="square" lIns="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Headline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16" name="Textplatzhalter 8">
            <a:extLst>
              <a:ext uri="{FF2B5EF4-FFF2-40B4-BE49-F238E27FC236}">
                <a16:creationId xmlns:a16="http://schemas.microsoft.com/office/drawing/2014/main" id="{7A0C3B69-522E-313A-A895-FC141518A420}"/>
              </a:ext>
            </a:extLst>
          </p:cNvPr>
          <p:cNvSpPr>
            <a:spLocks noGrp="1"/>
          </p:cNvSpPr>
          <p:nvPr>
            <p:ph type="body" sz="quarter" idx="29" hasCustomPrompt="1"/>
          </p:nvPr>
        </p:nvSpPr>
        <p:spPr>
          <a:xfrm>
            <a:off x="312966" y="2992304"/>
            <a:ext cx="2577848" cy="1454568"/>
          </a:xfrm>
          <a:prstGeom prst="rect">
            <a:avLst/>
          </a:prstGeom>
        </p:spPr>
        <p:txBody>
          <a:bodyPr lIns="0">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17" name="Textplatzhalter 8">
            <a:extLst>
              <a:ext uri="{FF2B5EF4-FFF2-40B4-BE49-F238E27FC236}">
                <a16:creationId xmlns:a16="http://schemas.microsoft.com/office/drawing/2014/main" id="{7DB50571-3C1B-EBF3-98D8-B759AD929E0C}"/>
              </a:ext>
            </a:extLst>
          </p:cNvPr>
          <p:cNvSpPr>
            <a:spLocks noGrp="1"/>
          </p:cNvSpPr>
          <p:nvPr>
            <p:ph type="body" sz="quarter" idx="30" hasCustomPrompt="1"/>
          </p:nvPr>
        </p:nvSpPr>
        <p:spPr>
          <a:xfrm>
            <a:off x="3275943" y="2981075"/>
            <a:ext cx="2577848" cy="1465797"/>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18" name="Textplatzhalter 8">
            <a:extLst>
              <a:ext uri="{FF2B5EF4-FFF2-40B4-BE49-F238E27FC236}">
                <a16:creationId xmlns:a16="http://schemas.microsoft.com/office/drawing/2014/main" id="{2FA64FF7-B600-549B-0FC8-4EF803C9D42F}"/>
              </a:ext>
            </a:extLst>
          </p:cNvPr>
          <p:cNvSpPr>
            <a:spLocks noGrp="1"/>
          </p:cNvSpPr>
          <p:nvPr>
            <p:ph type="body" sz="quarter" idx="31" hasCustomPrompt="1"/>
          </p:nvPr>
        </p:nvSpPr>
        <p:spPr>
          <a:xfrm>
            <a:off x="6259765" y="2979472"/>
            <a:ext cx="2577848" cy="1477025"/>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4" name="Foliennummernplatzhalter 5">
            <a:extLst>
              <a:ext uri="{FF2B5EF4-FFF2-40B4-BE49-F238E27FC236}">
                <a16:creationId xmlns:a16="http://schemas.microsoft.com/office/drawing/2014/main" id="{73FF286E-834A-279F-E539-A733934A9C1B}"/>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5" name="Fußzeilenplatzhalter 4">
            <a:extLst>
              <a:ext uri="{FF2B5EF4-FFF2-40B4-BE49-F238E27FC236}">
                <a16:creationId xmlns:a16="http://schemas.microsoft.com/office/drawing/2014/main" id="{1F14918F-88FD-2049-701C-E785CE63631E}"/>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2975511574"/>
      </p:ext>
    </p:extLst>
  </p:cSld>
  <p:clrMapOvr>
    <a:masterClrMapping/>
  </p:clrMapOvr>
  <p:extLst>
    <p:ext uri="{DCECCB84-F9BA-43D5-87BE-67443E8EF086}">
      <p15:sldGuideLst xmlns:p15="http://schemas.microsoft.com/office/powerpoint/2012/main">
        <p15:guide id="1" pos="3935">
          <p15:clr>
            <a:srgbClr val="FBAE40"/>
          </p15:clr>
        </p15:guide>
        <p15:guide id="2" pos="20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S_Textblock_links_Grafik_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FCAE09F-A98F-1A86-81B8-446BFA0A232A}"/>
              </a:ext>
            </a:extLst>
          </p:cNvPr>
          <p:cNvSpPr>
            <a:spLocks noGrp="1" noRot="1" noMove="1" noResize="1" noEditPoints="1" noAdjustHandles="1" noChangeArrowheads="1" noChangeShapeType="1"/>
          </p:cNvSpPr>
          <p:nvPr userDrawn="1"/>
        </p:nvSpPr>
        <p:spPr>
          <a:xfrm>
            <a:off x="315141" y="1269749"/>
            <a:ext cx="8522869" cy="3304538"/>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2" name="Titel 1">
            <a:extLst>
              <a:ext uri="{FF2B5EF4-FFF2-40B4-BE49-F238E27FC236}">
                <a16:creationId xmlns:a16="http://schemas.microsoft.com/office/drawing/2014/main" id="{6772DFAF-6775-33F0-F4AD-0419A3686A10}"/>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7" name="Textplatzhalter 6">
            <a:extLst>
              <a:ext uri="{FF2B5EF4-FFF2-40B4-BE49-F238E27FC236}">
                <a16:creationId xmlns:a16="http://schemas.microsoft.com/office/drawing/2014/main" id="{B2C467E1-FD31-BBA9-5A52-E062134CF56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18" name="Textplatzhalter 8">
            <a:extLst>
              <a:ext uri="{FF2B5EF4-FFF2-40B4-BE49-F238E27FC236}">
                <a16:creationId xmlns:a16="http://schemas.microsoft.com/office/drawing/2014/main" id="{1D31E819-E08E-A614-DD16-83CE032C6B90}"/>
              </a:ext>
            </a:extLst>
          </p:cNvPr>
          <p:cNvSpPr>
            <a:spLocks noGrp="1"/>
          </p:cNvSpPr>
          <p:nvPr>
            <p:ph type="body" sz="quarter" idx="11" hasCustomPrompt="1"/>
          </p:nvPr>
        </p:nvSpPr>
        <p:spPr>
          <a:xfrm>
            <a:off x="315141" y="1282018"/>
            <a:ext cx="4799203" cy="783255"/>
          </a:xfrm>
          <a:prstGeom prst="rect">
            <a:avLst/>
          </a:prstGeom>
          <a:noFill/>
        </p:spPr>
        <p:txBody>
          <a:bodyPr wrap="square" lIns="144000" tIns="144000" rIns="144000" bIns="144000">
            <a:spAutoFit/>
          </a:bodyPr>
          <a:lstStyle>
            <a:lvl1pPr marL="0" indent="0">
              <a:lnSpc>
                <a:spcPct val="100000"/>
              </a:lnSpc>
              <a:buNone/>
              <a:defRPr sz="1600" b="1" i="0">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die </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über zwei Zeilen geht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a:t>
            </a:r>
            <a:endParaRPr lang="de-DE">
              <a:solidFill>
                <a:srgbClr val="4B5C6A"/>
              </a:solidFill>
              <a:effectLst/>
              <a:latin typeface="Arial" panose="020B0604020202020204" pitchFamily="34" charset="0"/>
            </a:endParaRPr>
          </a:p>
        </p:txBody>
      </p:sp>
      <p:sp>
        <p:nvSpPr>
          <p:cNvPr id="9" name="Bildplatzhalter 8">
            <a:extLst>
              <a:ext uri="{FF2B5EF4-FFF2-40B4-BE49-F238E27FC236}">
                <a16:creationId xmlns:a16="http://schemas.microsoft.com/office/drawing/2014/main" id="{AC95272A-E771-467C-D6BC-BE4A04F94E21}"/>
              </a:ext>
            </a:extLst>
          </p:cNvPr>
          <p:cNvSpPr>
            <a:spLocks noGrp="1"/>
          </p:cNvSpPr>
          <p:nvPr>
            <p:ph type="pic" sz="quarter" idx="20"/>
          </p:nvPr>
        </p:nvSpPr>
        <p:spPr>
          <a:xfrm>
            <a:off x="5649686" y="1438275"/>
            <a:ext cx="3014493" cy="2969419"/>
          </a:xfrm>
          <a:prstGeom prst="rect">
            <a:avLst/>
          </a:prstGeom>
        </p:spPr>
        <p:txBody>
          <a:bodyPr/>
          <a:lstStyle/>
          <a:p>
            <a:r>
              <a:rPr lang="de-DE"/>
              <a:t>Bild durch Klicken auf Symbol hinzufügen</a:t>
            </a:r>
          </a:p>
        </p:txBody>
      </p:sp>
      <p:sp>
        <p:nvSpPr>
          <p:cNvPr id="4" name="Textplatzhalter 3">
            <a:extLst>
              <a:ext uri="{FF2B5EF4-FFF2-40B4-BE49-F238E27FC236}">
                <a16:creationId xmlns:a16="http://schemas.microsoft.com/office/drawing/2014/main" id="{904F1BBD-EB64-22C8-A0FC-C9E0AB2B90C1}"/>
              </a:ext>
            </a:extLst>
          </p:cNvPr>
          <p:cNvSpPr>
            <a:spLocks noGrp="1"/>
          </p:cNvSpPr>
          <p:nvPr>
            <p:ph type="body" sz="quarter" idx="22" hasCustomPrompt="1"/>
          </p:nvPr>
        </p:nvSpPr>
        <p:spPr>
          <a:xfrm>
            <a:off x="314906" y="2088740"/>
            <a:ext cx="4799202" cy="2319632"/>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Zeilen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3" name="Foliennummernplatzhalter 5">
            <a:extLst>
              <a:ext uri="{FF2B5EF4-FFF2-40B4-BE49-F238E27FC236}">
                <a16:creationId xmlns:a16="http://schemas.microsoft.com/office/drawing/2014/main" id="{3F59A06D-B39A-24D8-DA45-78D72B11B396}"/>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6" name="Fußzeilenplatzhalter 4">
            <a:extLst>
              <a:ext uri="{FF2B5EF4-FFF2-40B4-BE49-F238E27FC236}">
                <a16:creationId xmlns:a16="http://schemas.microsoft.com/office/drawing/2014/main" id="{1CCA2FBF-E187-8BE6-A4C7-D6AE4594C972}"/>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359499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S_Textblock_rechts_Grafik_link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FCAE09F-A98F-1A86-81B8-446BFA0A232A}"/>
              </a:ext>
            </a:extLst>
          </p:cNvPr>
          <p:cNvSpPr>
            <a:spLocks noGrp="1" noRot="1" noMove="1" noResize="1" noEditPoints="1" noAdjustHandles="1" noChangeArrowheads="1" noChangeShapeType="1"/>
          </p:cNvSpPr>
          <p:nvPr userDrawn="1"/>
        </p:nvSpPr>
        <p:spPr>
          <a:xfrm>
            <a:off x="315141" y="1269749"/>
            <a:ext cx="8522869" cy="3304538"/>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13"/>
          </a:p>
        </p:txBody>
      </p:sp>
      <p:sp>
        <p:nvSpPr>
          <p:cNvPr id="2" name="Titel 1">
            <a:extLst>
              <a:ext uri="{FF2B5EF4-FFF2-40B4-BE49-F238E27FC236}">
                <a16:creationId xmlns:a16="http://schemas.microsoft.com/office/drawing/2014/main" id="{6772DFAF-6775-33F0-F4AD-0419A3686A10}"/>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7" name="Textplatzhalter 6">
            <a:extLst>
              <a:ext uri="{FF2B5EF4-FFF2-40B4-BE49-F238E27FC236}">
                <a16:creationId xmlns:a16="http://schemas.microsoft.com/office/drawing/2014/main" id="{B2C467E1-FD31-BBA9-5A52-E062134CF56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18" name="Textplatzhalter 8">
            <a:extLst>
              <a:ext uri="{FF2B5EF4-FFF2-40B4-BE49-F238E27FC236}">
                <a16:creationId xmlns:a16="http://schemas.microsoft.com/office/drawing/2014/main" id="{1D31E819-E08E-A614-DD16-83CE032C6B90}"/>
              </a:ext>
            </a:extLst>
          </p:cNvPr>
          <p:cNvSpPr>
            <a:spLocks noGrp="1"/>
          </p:cNvSpPr>
          <p:nvPr>
            <p:ph type="body" sz="quarter" idx="11" hasCustomPrompt="1"/>
          </p:nvPr>
        </p:nvSpPr>
        <p:spPr>
          <a:xfrm>
            <a:off x="3855175" y="1282018"/>
            <a:ext cx="4799203" cy="783255"/>
          </a:xfrm>
          <a:prstGeom prst="rect">
            <a:avLst/>
          </a:prstGeom>
          <a:noFill/>
        </p:spPr>
        <p:txBody>
          <a:bodyPr wrap="square" lIns="144000" tIns="144000" rIns="144000" bIns="144000">
            <a:noAutofit/>
          </a:bodyPr>
          <a:lstStyle>
            <a:lvl1pPr marL="0" indent="0">
              <a:lnSpc>
                <a:spcPct val="100000"/>
              </a:lnSpc>
              <a:buNone/>
              <a:defRPr sz="1600" b="1" i="0">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die </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über zwei Zeilen geht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a:t>
            </a:r>
            <a:endParaRPr lang="de-DE">
              <a:solidFill>
                <a:srgbClr val="4B5C6A"/>
              </a:solidFill>
              <a:effectLst/>
              <a:latin typeface="Arial" panose="020B0604020202020204" pitchFamily="34" charset="0"/>
            </a:endParaRPr>
          </a:p>
        </p:txBody>
      </p:sp>
      <p:sp>
        <p:nvSpPr>
          <p:cNvPr id="9" name="Bildplatzhalter 8">
            <a:extLst>
              <a:ext uri="{FF2B5EF4-FFF2-40B4-BE49-F238E27FC236}">
                <a16:creationId xmlns:a16="http://schemas.microsoft.com/office/drawing/2014/main" id="{AC95272A-E771-467C-D6BC-BE4A04F94E21}"/>
              </a:ext>
            </a:extLst>
          </p:cNvPr>
          <p:cNvSpPr>
            <a:spLocks noGrp="1"/>
          </p:cNvSpPr>
          <p:nvPr>
            <p:ph type="pic" sz="quarter" idx="20"/>
          </p:nvPr>
        </p:nvSpPr>
        <p:spPr>
          <a:xfrm>
            <a:off x="483325" y="1438275"/>
            <a:ext cx="3014493" cy="2969419"/>
          </a:xfrm>
          <a:prstGeom prst="rect">
            <a:avLst/>
          </a:prstGeom>
        </p:spPr>
        <p:txBody>
          <a:bodyPr/>
          <a:lstStyle/>
          <a:p>
            <a:r>
              <a:rPr lang="de-DE"/>
              <a:t>Bild durch Klicken auf Symbol hinzufügen</a:t>
            </a:r>
          </a:p>
        </p:txBody>
      </p:sp>
      <p:sp>
        <p:nvSpPr>
          <p:cNvPr id="4" name="Textplatzhalter 3">
            <a:extLst>
              <a:ext uri="{FF2B5EF4-FFF2-40B4-BE49-F238E27FC236}">
                <a16:creationId xmlns:a16="http://schemas.microsoft.com/office/drawing/2014/main" id="{904F1BBD-EB64-22C8-A0FC-C9E0AB2B90C1}"/>
              </a:ext>
            </a:extLst>
          </p:cNvPr>
          <p:cNvSpPr>
            <a:spLocks noGrp="1"/>
          </p:cNvSpPr>
          <p:nvPr>
            <p:ph type="body" sz="quarter" idx="22" hasCustomPrompt="1"/>
          </p:nvPr>
        </p:nvSpPr>
        <p:spPr>
          <a:xfrm>
            <a:off x="3854940" y="2079057"/>
            <a:ext cx="4799202" cy="2334507"/>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3" name="Foliennummernplatzhalter 5">
            <a:extLst>
              <a:ext uri="{FF2B5EF4-FFF2-40B4-BE49-F238E27FC236}">
                <a16:creationId xmlns:a16="http://schemas.microsoft.com/office/drawing/2014/main" id="{251F8A9F-C4DB-B987-BB00-69077789AD3A}"/>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6" name="Fußzeilenplatzhalter 4">
            <a:extLst>
              <a:ext uri="{FF2B5EF4-FFF2-40B4-BE49-F238E27FC236}">
                <a16:creationId xmlns:a16="http://schemas.microsoft.com/office/drawing/2014/main" id="{5C75768F-216E-C6C7-87F1-D2A8CD0B3E0D}"/>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136027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S_Fak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2DFAF-6775-33F0-F4AD-0419A3686A10}"/>
              </a:ext>
            </a:extLst>
          </p:cNvPr>
          <p:cNvSpPr>
            <a:spLocks noGrp="1"/>
          </p:cNvSpPr>
          <p:nvPr>
            <p:ph type="title" hasCustomPrompt="1"/>
          </p:nvPr>
        </p:nvSpPr>
        <p:spPr>
          <a:xfrm>
            <a:off x="305991" y="1200290"/>
            <a:ext cx="939000" cy="323165"/>
          </a:xfrm>
        </p:spPr>
        <p:txBody>
          <a:bodyPr wrap="square" lIns="0" tIns="0" rIns="0" bIns="0" anchor="t" anchorCtr="0">
            <a:spAutoFit/>
          </a:bodyPr>
          <a:lstStyle>
            <a:lvl1pPr>
              <a:lnSpc>
                <a:spcPct val="100000"/>
              </a:lnSpc>
              <a:defRPr sz="2100">
                <a:solidFill>
                  <a:schemeClr val="tx2"/>
                </a:solidFill>
              </a:defRPr>
            </a:lvl1pPr>
          </a:lstStyle>
          <a:p>
            <a:r>
              <a:rPr lang="de-DE"/>
              <a:t>0,00</a:t>
            </a:r>
          </a:p>
        </p:txBody>
      </p:sp>
      <p:sp>
        <p:nvSpPr>
          <p:cNvPr id="10" name="Textplatzhalter 9">
            <a:extLst>
              <a:ext uri="{FF2B5EF4-FFF2-40B4-BE49-F238E27FC236}">
                <a16:creationId xmlns:a16="http://schemas.microsoft.com/office/drawing/2014/main" id="{754D9EB7-F696-9D5C-E809-D89B2E194FCE}"/>
              </a:ext>
            </a:extLst>
          </p:cNvPr>
          <p:cNvSpPr>
            <a:spLocks noGrp="1"/>
          </p:cNvSpPr>
          <p:nvPr>
            <p:ph type="body" sz="quarter" idx="20" hasCustomPrompt="1"/>
          </p:nvPr>
        </p:nvSpPr>
        <p:spPr>
          <a:xfrm>
            <a:off x="1339452" y="1197092"/>
            <a:ext cx="2044304"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8" name="Textplatzhalter 9">
            <a:extLst>
              <a:ext uri="{FF2B5EF4-FFF2-40B4-BE49-F238E27FC236}">
                <a16:creationId xmlns:a16="http://schemas.microsoft.com/office/drawing/2014/main" id="{2848C89C-C25E-AAC5-5B96-1E49A2C532B0}"/>
              </a:ext>
            </a:extLst>
          </p:cNvPr>
          <p:cNvSpPr>
            <a:spLocks noGrp="1"/>
          </p:cNvSpPr>
          <p:nvPr>
            <p:ph type="body" sz="quarter" idx="21" hasCustomPrompt="1"/>
          </p:nvPr>
        </p:nvSpPr>
        <p:spPr>
          <a:xfrm>
            <a:off x="1339452" y="1574314"/>
            <a:ext cx="2044304" cy="197921"/>
          </a:xfrm>
          <a:prstGeom prst="rect">
            <a:avLst/>
          </a:prstGeom>
        </p:spPr>
        <p:txBody>
          <a:bodyPr lIns="0" tIns="0" rIns="0" bIns="0">
            <a:noAutofit/>
          </a:bodyPr>
          <a:lstStyle>
            <a:lvl1pPr marL="0" indent="0">
              <a:buNone/>
              <a:defRPr sz="9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
        <p:nvSpPr>
          <p:cNvPr id="9" name="Textplatzhalter 9">
            <a:extLst>
              <a:ext uri="{FF2B5EF4-FFF2-40B4-BE49-F238E27FC236}">
                <a16:creationId xmlns:a16="http://schemas.microsoft.com/office/drawing/2014/main" id="{26993EF8-BB26-EF2B-6F5F-EB71117BA594}"/>
              </a:ext>
            </a:extLst>
          </p:cNvPr>
          <p:cNvSpPr>
            <a:spLocks noGrp="1"/>
          </p:cNvSpPr>
          <p:nvPr>
            <p:ph type="body" sz="quarter" idx="22" hasCustomPrompt="1"/>
          </p:nvPr>
        </p:nvSpPr>
        <p:spPr>
          <a:xfrm>
            <a:off x="305991" y="1580918"/>
            <a:ext cx="939000" cy="197921"/>
          </a:xfrm>
          <a:prstGeom prst="rect">
            <a:avLst/>
          </a:prstGeom>
        </p:spPr>
        <p:txBody>
          <a:bodyPr lIns="0" tIns="0" rIns="0" bIns="0">
            <a:noAutofit/>
          </a:bodyPr>
          <a:lstStyle>
            <a:lvl1pPr marL="0" indent="0">
              <a:buNone/>
              <a:defRPr sz="900" b="1" i="0">
                <a:solidFill>
                  <a:schemeClr val="tx2"/>
                </a:solidFill>
                <a:latin typeface="Arial" panose="020B0604020202020204" pitchFamily="34" charset="0"/>
                <a:cs typeface="Arial" panose="020B0604020202020204" pitchFamily="34" charset="0"/>
              </a:defRPr>
            </a:lvl1pPr>
          </a:lstStyle>
          <a:p>
            <a:pPr lvl="0"/>
            <a:r>
              <a:rPr lang="de-DE"/>
              <a:t>Einheit</a:t>
            </a:r>
          </a:p>
        </p:txBody>
      </p:sp>
      <p:cxnSp>
        <p:nvCxnSpPr>
          <p:cNvPr id="13" name="Gerade Verbindung 12">
            <a:extLst>
              <a:ext uri="{FF2B5EF4-FFF2-40B4-BE49-F238E27FC236}">
                <a16:creationId xmlns:a16="http://schemas.microsoft.com/office/drawing/2014/main" id="{BC5BB0A9-9DB0-91A7-F06B-56A63B976524}"/>
              </a:ext>
            </a:extLst>
          </p:cNvPr>
          <p:cNvCxnSpPr/>
          <p:nvPr userDrawn="1"/>
        </p:nvCxnSpPr>
        <p:spPr>
          <a:xfrm>
            <a:off x="305991" y="1815611"/>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16" name="Textplatzhalter 9">
            <a:extLst>
              <a:ext uri="{FF2B5EF4-FFF2-40B4-BE49-F238E27FC236}">
                <a16:creationId xmlns:a16="http://schemas.microsoft.com/office/drawing/2014/main" id="{6D0B5DB6-B244-06C7-21AF-79209788CBB5}"/>
              </a:ext>
            </a:extLst>
          </p:cNvPr>
          <p:cNvSpPr>
            <a:spLocks noGrp="1"/>
          </p:cNvSpPr>
          <p:nvPr>
            <p:ph type="body" sz="quarter" idx="23" hasCustomPrompt="1"/>
          </p:nvPr>
        </p:nvSpPr>
        <p:spPr>
          <a:xfrm>
            <a:off x="1339452" y="2206576"/>
            <a:ext cx="2044304"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17" name="Textplatzhalter 9">
            <a:extLst>
              <a:ext uri="{FF2B5EF4-FFF2-40B4-BE49-F238E27FC236}">
                <a16:creationId xmlns:a16="http://schemas.microsoft.com/office/drawing/2014/main" id="{1BD31C09-8C61-0D2C-4149-6C457548995D}"/>
              </a:ext>
            </a:extLst>
          </p:cNvPr>
          <p:cNvSpPr>
            <a:spLocks noGrp="1"/>
          </p:cNvSpPr>
          <p:nvPr>
            <p:ph type="body" sz="quarter" idx="24" hasCustomPrompt="1"/>
          </p:nvPr>
        </p:nvSpPr>
        <p:spPr>
          <a:xfrm>
            <a:off x="1339452" y="2583798"/>
            <a:ext cx="2044304" cy="197921"/>
          </a:xfrm>
          <a:prstGeom prst="rect">
            <a:avLst/>
          </a:prstGeom>
        </p:spPr>
        <p:txBody>
          <a:bodyPr lIns="0" tIns="0" rIns="0" bIns="0">
            <a:noAutofit/>
          </a:bodyPr>
          <a:lstStyle>
            <a:lvl1pPr marL="0" indent="0">
              <a:buNone/>
              <a:defRPr sz="9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
        <p:nvSpPr>
          <p:cNvPr id="18" name="Textplatzhalter 9">
            <a:extLst>
              <a:ext uri="{FF2B5EF4-FFF2-40B4-BE49-F238E27FC236}">
                <a16:creationId xmlns:a16="http://schemas.microsoft.com/office/drawing/2014/main" id="{0CAF1007-2A39-F03A-F79F-9486B2FA3454}"/>
              </a:ext>
            </a:extLst>
          </p:cNvPr>
          <p:cNvSpPr>
            <a:spLocks noGrp="1"/>
          </p:cNvSpPr>
          <p:nvPr>
            <p:ph type="body" sz="quarter" idx="25" hasCustomPrompt="1"/>
          </p:nvPr>
        </p:nvSpPr>
        <p:spPr>
          <a:xfrm>
            <a:off x="305991" y="2590402"/>
            <a:ext cx="939000" cy="197921"/>
          </a:xfrm>
          <a:prstGeom prst="rect">
            <a:avLst/>
          </a:prstGeom>
        </p:spPr>
        <p:txBody>
          <a:bodyPr lIns="0" tIns="0" rIns="0" bIns="0">
            <a:noAutofit/>
          </a:bodyPr>
          <a:lstStyle>
            <a:lvl1pPr marL="0" indent="0">
              <a:buNone/>
              <a:defRPr sz="900" b="1" i="0">
                <a:solidFill>
                  <a:schemeClr val="tx2"/>
                </a:solidFill>
                <a:latin typeface="Arial" panose="020B0604020202020204" pitchFamily="34" charset="0"/>
                <a:cs typeface="Arial" panose="020B0604020202020204" pitchFamily="34" charset="0"/>
              </a:defRPr>
            </a:lvl1pPr>
          </a:lstStyle>
          <a:p>
            <a:pPr lvl="0"/>
            <a:r>
              <a:rPr lang="de-DE"/>
              <a:t>Einheit</a:t>
            </a:r>
          </a:p>
        </p:txBody>
      </p:sp>
      <p:cxnSp>
        <p:nvCxnSpPr>
          <p:cNvPr id="19" name="Gerade Verbindung 18">
            <a:extLst>
              <a:ext uri="{FF2B5EF4-FFF2-40B4-BE49-F238E27FC236}">
                <a16:creationId xmlns:a16="http://schemas.microsoft.com/office/drawing/2014/main" id="{E096DAD6-6FBB-7CE2-1917-2F787B83834C}"/>
              </a:ext>
            </a:extLst>
          </p:cNvPr>
          <p:cNvCxnSpPr/>
          <p:nvPr userDrawn="1"/>
        </p:nvCxnSpPr>
        <p:spPr>
          <a:xfrm>
            <a:off x="305991" y="2825095"/>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platzhalter 9">
            <a:extLst>
              <a:ext uri="{FF2B5EF4-FFF2-40B4-BE49-F238E27FC236}">
                <a16:creationId xmlns:a16="http://schemas.microsoft.com/office/drawing/2014/main" id="{97187785-6171-417D-492D-89DA882F1D20}"/>
              </a:ext>
            </a:extLst>
          </p:cNvPr>
          <p:cNvSpPr>
            <a:spLocks noGrp="1"/>
          </p:cNvSpPr>
          <p:nvPr>
            <p:ph type="body" sz="quarter" idx="26" hasCustomPrompt="1"/>
          </p:nvPr>
        </p:nvSpPr>
        <p:spPr>
          <a:xfrm>
            <a:off x="1339452" y="3224203"/>
            <a:ext cx="2044304"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27" name="Textplatzhalter 9">
            <a:extLst>
              <a:ext uri="{FF2B5EF4-FFF2-40B4-BE49-F238E27FC236}">
                <a16:creationId xmlns:a16="http://schemas.microsoft.com/office/drawing/2014/main" id="{D881B9BD-96EA-CECA-0F32-5057F2E36B9A}"/>
              </a:ext>
            </a:extLst>
          </p:cNvPr>
          <p:cNvSpPr>
            <a:spLocks noGrp="1"/>
          </p:cNvSpPr>
          <p:nvPr>
            <p:ph type="body" sz="quarter" idx="27" hasCustomPrompt="1"/>
          </p:nvPr>
        </p:nvSpPr>
        <p:spPr>
          <a:xfrm>
            <a:off x="1339452" y="3601425"/>
            <a:ext cx="2044304" cy="197921"/>
          </a:xfrm>
          <a:prstGeom prst="rect">
            <a:avLst/>
          </a:prstGeom>
        </p:spPr>
        <p:txBody>
          <a:bodyPr lIns="0" tIns="0" rIns="0" bIns="0">
            <a:noAutofit/>
          </a:bodyPr>
          <a:lstStyle>
            <a:lvl1pPr marL="0" indent="0">
              <a:buNone/>
              <a:defRPr sz="9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
        <p:nvSpPr>
          <p:cNvPr id="28" name="Textplatzhalter 9">
            <a:extLst>
              <a:ext uri="{FF2B5EF4-FFF2-40B4-BE49-F238E27FC236}">
                <a16:creationId xmlns:a16="http://schemas.microsoft.com/office/drawing/2014/main" id="{3505BC28-6BB3-B193-9B71-530E223FA2D4}"/>
              </a:ext>
            </a:extLst>
          </p:cNvPr>
          <p:cNvSpPr>
            <a:spLocks noGrp="1"/>
          </p:cNvSpPr>
          <p:nvPr>
            <p:ph type="body" sz="quarter" idx="28" hasCustomPrompt="1"/>
          </p:nvPr>
        </p:nvSpPr>
        <p:spPr>
          <a:xfrm>
            <a:off x="305991" y="3608028"/>
            <a:ext cx="939000" cy="197921"/>
          </a:xfrm>
          <a:prstGeom prst="rect">
            <a:avLst/>
          </a:prstGeom>
        </p:spPr>
        <p:txBody>
          <a:bodyPr lIns="0" tIns="0" rIns="0" bIns="0">
            <a:noAutofit/>
          </a:bodyPr>
          <a:lstStyle>
            <a:lvl1pPr marL="0" indent="0">
              <a:buNone/>
              <a:defRPr sz="900" b="1" i="0">
                <a:solidFill>
                  <a:schemeClr val="tx2"/>
                </a:solidFill>
                <a:latin typeface="Arial" panose="020B0604020202020204" pitchFamily="34" charset="0"/>
                <a:cs typeface="Arial" panose="020B0604020202020204" pitchFamily="34" charset="0"/>
              </a:defRPr>
            </a:lvl1pPr>
          </a:lstStyle>
          <a:p>
            <a:pPr lvl="0"/>
            <a:r>
              <a:rPr lang="de-DE"/>
              <a:t>Einheit</a:t>
            </a:r>
          </a:p>
        </p:txBody>
      </p:sp>
      <p:cxnSp>
        <p:nvCxnSpPr>
          <p:cNvPr id="29" name="Gerade Verbindung 28">
            <a:extLst>
              <a:ext uri="{FF2B5EF4-FFF2-40B4-BE49-F238E27FC236}">
                <a16:creationId xmlns:a16="http://schemas.microsoft.com/office/drawing/2014/main" id="{AC18B2B0-73A1-A8B1-6E17-2775531CC559}"/>
              </a:ext>
            </a:extLst>
          </p:cNvPr>
          <p:cNvCxnSpPr/>
          <p:nvPr userDrawn="1"/>
        </p:nvCxnSpPr>
        <p:spPr>
          <a:xfrm>
            <a:off x="305991" y="3842722"/>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platzhalter 9">
            <a:extLst>
              <a:ext uri="{FF2B5EF4-FFF2-40B4-BE49-F238E27FC236}">
                <a16:creationId xmlns:a16="http://schemas.microsoft.com/office/drawing/2014/main" id="{083B59B5-CF81-617A-CA7F-F1AA04CEBF8D}"/>
              </a:ext>
            </a:extLst>
          </p:cNvPr>
          <p:cNvSpPr>
            <a:spLocks noGrp="1"/>
          </p:cNvSpPr>
          <p:nvPr>
            <p:ph type="body" sz="quarter" idx="29" hasCustomPrompt="1"/>
          </p:nvPr>
        </p:nvSpPr>
        <p:spPr>
          <a:xfrm>
            <a:off x="5884379" y="1198046"/>
            <a:ext cx="2044304"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32" name="Textplatzhalter 9">
            <a:extLst>
              <a:ext uri="{FF2B5EF4-FFF2-40B4-BE49-F238E27FC236}">
                <a16:creationId xmlns:a16="http://schemas.microsoft.com/office/drawing/2014/main" id="{D93C97AA-962D-E064-4CE0-F7124C3B1CCB}"/>
              </a:ext>
            </a:extLst>
          </p:cNvPr>
          <p:cNvSpPr>
            <a:spLocks noGrp="1"/>
          </p:cNvSpPr>
          <p:nvPr>
            <p:ph type="body" sz="quarter" idx="30" hasCustomPrompt="1"/>
          </p:nvPr>
        </p:nvSpPr>
        <p:spPr>
          <a:xfrm>
            <a:off x="5884379" y="1575268"/>
            <a:ext cx="2044304" cy="197921"/>
          </a:xfrm>
          <a:prstGeom prst="rect">
            <a:avLst/>
          </a:prstGeom>
        </p:spPr>
        <p:txBody>
          <a:bodyPr lIns="0" tIns="0" rIns="0" bIns="0">
            <a:noAutofit/>
          </a:bodyPr>
          <a:lstStyle>
            <a:lvl1pPr marL="0" indent="0">
              <a:buNone/>
              <a:defRPr sz="9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
        <p:nvSpPr>
          <p:cNvPr id="33" name="Textplatzhalter 9">
            <a:extLst>
              <a:ext uri="{FF2B5EF4-FFF2-40B4-BE49-F238E27FC236}">
                <a16:creationId xmlns:a16="http://schemas.microsoft.com/office/drawing/2014/main" id="{425A790A-E500-78F7-007C-9435A9EF0B93}"/>
              </a:ext>
            </a:extLst>
          </p:cNvPr>
          <p:cNvSpPr>
            <a:spLocks noGrp="1"/>
          </p:cNvSpPr>
          <p:nvPr>
            <p:ph type="body" sz="quarter" idx="31" hasCustomPrompt="1"/>
          </p:nvPr>
        </p:nvSpPr>
        <p:spPr>
          <a:xfrm>
            <a:off x="4850918" y="1581872"/>
            <a:ext cx="939000" cy="197921"/>
          </a:xfrm>
          <a:prstGeom prst="rect">
            <a:avLst/>
          </a:prstGeom>
        </p:spPr>
        <p:txBody>
          <a:bodyPr lIns="0" tIns="0" rIns="0" bIns="0">
            <a:noAutofit/>
          </a:bodyPr>
          <a:lstStyle>
            <a:lvl1pPr marL="0" indent="0">
              <a:buNone/>
              <a:defRPr sz="900" b="1" i="0">
                <a:solidFill>
                  <a:schemeClr val="tx2"/>
                </a:solidFill>
                <a:latin typeface="Arial" panose="020B0604020202020204" pitchFamily="34" charset="0"/>
                <a:cs typeface="Arial" panose="020B0604020202020204" pitchFamily="34" charset="0"/>
              </a:defRPr>
            </a:lvl1pPr>
          </a:lstStyle>
          <a:p>
            <a:pPr lvl="0"/>
            <a:r>
              <a:rPr lang="de-DE"/>
              <a:t>Einheit</a:t>
            </a:r>
          </a:p>
        </p:txBody>
      </p:sp>
      <p:cxnSp>
        <p:nvCxnSpPr>
          <p:cNvPr id="34" name="Gerade Verbindung 33">
            <a:extLst>
              <a:ext uri="{FF2B5EF4-FFF2-40B4-BE49-F238E27FC236}">
                <a16:creationId xmlns:a16="http://schemas.microsoft.com/office/drawing/2014/main" id="{DB7DA21E-58B8-E9F1-218E-6134721CC26B}"/>
              </a:ext>
            </a:extLst>
          </p:cNvPr>
          <p:cNvCxnSpPr/>
          <p:nvPr userDrawn="1"/>
        </p:nvCxnSpPr>
        <p:spPr>
          <a:xfrm>
            <a:off x="4850918" y="1816565"/>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platzhalter 9">
            <a:extLst>
              <a:ext uri="{FF2B5EF4-FFF2-40B4-BE49-F238E27FC236}">
                <a16:creationId xmlns:a16="http://schemas.microsoft.com/office/drawing/2014/main" id="{73CDDB7E-F84A-5CE3-BEEF-82056372B2F7}"/>
              </a:ext>
            </a:extLst>
          </p:cNvPr>
          <p:cNvSpPr>
            <a:spLocks noGrp="1"/>
          </p:cNvSpPr>
          <p:nvPr>
            <p:ph type="body" sz="quarter" idx="32" hasCustomPrompt="1"/>
          </p:nvPr>
        </p:nvSpPr>
        <p:spPr>
          <a:xfrm>
            <a:off x="5884379" y="2207530"/>
            <a:ext cx="2044304"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37" name="Textplatzhalter 9">
            <a:extLst>
              <a:ext uri="{FF2B5EF4-FFF2-40B4-BE49-F238E27FC236}">
                <a16:creationId xmlns:a16="http://schemas.microsoft.com/office/drawing/2014/main" id="{F3AAD7EB-FECB-4A70-AEAF-F8E773797340}"/>
              </a:ext>
            </a:extLst>
          </p:cNvPr>
          <p:cNvSpPr>
            <a:spLocks noGrp="1"/>
          </p:cNvSpPr>
          <p:nvPr>
            <p:ph type="body" sz="quarter" idx="33" hasCustomPrompt="1"/>
          </p:nvPr>
        </p:nvSpPr>
        <p:spPr>
          <a:xfrm>
            <a:off x="5884379" y="2584752"/>
            <a:ext cx="2044304" cy="197921"/>
          </a:xfrm>
          <a:prstGeom prst="rect">
            <a:avLst/>
          </a:prstGeom>
        </p:spPr>
        <p:txBody>
          <a:bodyPr lIns="0" tIns="0" rIns="0" bIns="0">
            <a:noAutofit/>
          </a:bodyPr>
          <a:lstStyle>
            <a:lvl1pPr marL="0" indent="0">
              <a:buNone/>
              <a:defRPr sz="9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
        <p:nvSpPr>
          <p:cNvPr id="38" name="Textplatzhalter 9">
            <a:extLst>
              <a:ext uri="{FF2B5EF4-FFF2-40B4-BE49-F238E27FC236}">
                <a16:creationId xmlns:a16="http://schemas.microsoft.com/office/drawing/2014/main" id="{41FC07A3-6E97-EA98-F08E-66374B4359FA}"/>
              </a:ext>
            </a:extLst>
          </p:cNvPr>
          <p:cNvSpPr>
            <a:spLocks noGrp="1"/>
          </p:cNvSpPr>
          <p:nvPr>
            <p:ph type="body" sz="quarter" idx="34" hasCustomPrompt="1"/>
          </p:nvPr>
        </p:nvSpPr>
        <p:spPr>
          <a:xfrm>
            <a:off x="4850918" y="2591356"/>
            <a:ext cx="939000" cy="197921"/>
          </a:xfrm>
          <a:prstGeom prst="rect">
            <a:avLst/>
          </a:prstGeom>
        </p:spPr>
        <p:txBody>
          <a:bodyPr lIns="0" tIns="0" rIns="0" bIns="0">
            <a:noAutofit/>
          </a:bodyPr>
          <a:lstStyle>
            <a:lvl1pPr marL="0" indent="0">
              <a:buNone/>
              <a:defRPr sz="900" b="1" i="0">
                <a:solidFill>
                  <a:schemeClr val="tx2"/>
                </a:solidFill>
                <a:latin typeface="Arial" panose="020B0604020202020204" pitchFamily="34" charset="0"/>
                <a:cs typeface="Arial" panose="020B0604020202020204" pitchFamily="34" charset="0"/>
              </a:defRPr>
            </a:lvl1pPr>
          </a:lstStyle>
          <a:p>
            <a:pPr lvl="0"/>
            <a:r>
              <a:rPr lang="de-DE"/>
              <a:t>Einheit</a:t>
            </a:r>
          </a:p>
        </p:txBody>
      </p:sp>
      <p:cxnSp>
        <p:nvCxnSpPr>
          <p:cNvPr id="39" name="Gerade Verbindung 38">
            <a:extLst>
              <a:ext uri="{FF2B5EF4-FFF2-40B4-BE49-F238E27FC236}">
                <a16:creationId xmlns:a16="http://schemas.microsoft.com/office/drawing/2014/main" id="{A569994A-FE00-EF54-C728-F5EA5FA8F64D}"/>
              </a:ext>
            </a:extLst>
          </p:cNvPr>
          <p:cNvCxnSpPr/>
          <p:nvPr userDrawn="1"/>
        </p:nvCxnSpPr>
        <p:spPr>
          <a:xfrm>
            <a:off x="4850918" y="2826049"/>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platzhalter 9">
            <a:extLst>
              <a:ext uri="{FF2B5EF4-FFF2-40B4-BE49-F238E27FC236}">
                <a16:creationId xmlns:a16="http://schemas.microsoft.com/office/drawing/2014/main" id="{4523BCB9-F44B-5408-9602-BB76BE44B7E4}"/>
              </a:ext>
            </a:extLst>
          </p:cNvPr>
          <p:cNvSpPr>
            <a:spLocks noGrp="1"/>
          </p:cNvSpPr>
          <p:nvPr>
            <p:ph type="body" sz="quarter" idx="35" hasCustomPrompt="1"/>
          </p:nvPr>
        </p:nvSpPr>
        <p:spPr>
          <a:xfrm>
            <a:off x="5884379" y="3225157"/>
            <a:ext cx="2044304"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42" name="Textplatzhalter 9">
            <a:extLst>
              <a:ext uri="{FF2B5EF4-FFF2-40B4-BE49-F238E27FC236}">
                <a16:creationId xmlns:a16="http://schemas.microsoft.com/office/drawing/2014/main" id="{A78E7670-00D3-CC05-D665-1D0F5678F6ED}"/>
              </a:ext>
            </a:extLst>
          </p:cNvPr>
          <p:cNvSpPr>
            <a:spLocks noGrp="1"/>
          </p:cNvSpPr>
          <p:nvPr>
            <p:ph type="body" sz="quarter" idx="36" hasCustomPrompt="1"/>
          </p:nvPr>
        </p:nvSpPr>
        <p:spPr>
          <a:xfrm>
            <a:off x="5884379" y="3602379"/>
            <a:ext cx="2044304" cy="197921"/>
          </a:xfrm>
          <a:prstGeom prst="rect">
            <a:avLst/>
          </a:prstGeom>
        </p:spPr>
        <p:txBody>
          <a:bodyPr lIns="0" tIns="0" rIns="0" bIns="0">
            <a:noAutofit/>
          </a:bodyPr>
          <a:lstStyle>
            <a:lvl1pPr marL="0" indent="0">
              <a:buNone/>
              <a:defRPr sz="9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
        <p:nvSpPr>
          <p:cNvPr id="43" name="Textplatzhalter 9">
            <a:extLst>
              <a:ext uri="{FF2B5EF4-FFF2-40B4-BE49-F238E27FC236}">
                <a16:creationId xmlns:a16="http://schemas.microsoft.com/office/drawing/2014/main" id="{81884C68-379A-0F0A-29FC-878973FB9E37}"/>
              </a:ext>
            </a:extLst>
          </p:cNvPr>
          <p:cNvSpPr>
            <a:spLocks noGrp="1"/>
          </p:cNvSpPr>
          <p:nvPr>
            <p:ph type="body" sz="quarter" idx="37" hasCustomPrompt="1"/>
          </p:nvPr>
        </p:nvSpPr>
        <p:spPr>
          <a:xfrm>
            <a:off x="4850918" y="3608983"/>
            <a:ext cx="939000" cy="197921"/>
          </a:xfrm>
          <a:prstGeom prst="rect">
            <a:avLst/>
          </a:prstGeom>
        </p:spPr>
        <p:txBody>
          <a:bodyPr lIns="0" tIns="0" rIns="0" bIns="0">
            <a:noAutofit/>
          </a:bodyPr>
          <a:lstStyle>
            <a:lvl1pPr marL="0" indent="0">
              <a:buNone/>
              <a:defRPr sz="900" b="1" i="0">
                <a:solidFill>
                  <a:schemeClr val="tx2"/>
                </a:solidFill>
                <a:latin typeface="Arial" panose="020B0604020202020204" pitchFamily="34" charset="0"/>
                <a:cs typeface="Arial" panose="020B0604020202020204" pitchFamily="34" charset="0"/>
              </a:defRPr>
            </a:lvl1pPr>
          </a:lstStyle>
          <a:p>
            <a:pPr lvl="0"/>
            <a:r>
              <a:rPr lang="de-DE"/>
              <a:t>Einheit</a:t>
            </a:r>
          </a:p>
        </p:txBody>
      </p:sp>
      <p:cxnSp>
        <p:nvCxnSpPr>
          <p:cNvPr id="44" name="Gerade Verbindung 43">
            <a:extLst>
              <a:ext uri="{FF2B5EF4-FFF2-40B4-BE49-F238E27FC236}">
                <a16:creationId xmlns:a16="http://schemas.microsoft.com/office/drawing/2014/main" id="{5C67A80D-1484-7EE0-9976-534D4BE60A90}"/>
              </a:ext>
            </a:extLst>
          </p:cNvPr>
          <p:cNvCxnSpPr/>
          <p:nvPr userDrawn="1"/>
        </p:nvCxnSpPr>
        <p:spPr>
          <a:xfrm>
            <a:off x="4850918" y="3843676"/>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platzhalter 47">
            <a:extLst>
              <a:ext uri="{FF2B5EF4-FFF2-40B4-BE49-F238E27FC236}">
                <a16:creationId xmlns:a16="http://schemas.microsoft.com/office/drawing/2014/main" id="{9F1E93F1-9C4A-6A1A-1C68-6B594274BC9D}"/>
              </a:ext>
            </a:extLst>
          </p:cNvPr>
          <p:cNvSpPr>
            <a:spLocks noGrp="1"/>
          </p:cNvSpPr>
          <p:nvPr>
            <p:ph type="body" sz="quarter" idx="38" hasCustomPrompt="1"/>
          </p:nvPr>
        </p:nvSpPr>
        <p:spPr>
          <a:xfrm>
            <a:off x="305991" y="2204574"/>
            <a:ext cx="770527" cy="354671"/>
          </a:xfrm>
          <a:prstGeom prst="rect">
            <a:avLst/>
          </a:prstGeom>
        </p:spPr>
        <p:txBody>
          <a:bodyPr lIns="0" tIns="0" rIns="0" bIns="0">
            <a:normAutofit/>
          </a:bodyPr>
          <a:lstStyle>
            <a:lvl1pPr marL="0" indent="0">
              <a:lnSpc>
                <a:spcPct val="100000"/>
              </a:lnSpc>
              <a:buNone/>
              <a:defRPr sz="2100" b="1" i="0">
                <a:latin typeface="Arial" panose="020B0604020202020204" pitchFamily="34" charset="0"/>
                <a:cs typeface="Arial" panose="020B0604020202020204" pitchFamily="34" charset="0"/>
              </a:defRPr>
            </a:lvl1pPr>
          </a:lstStyle>
          <a:p>
            <a:pPr lvl="0"/>
            <a:r>
              <a:rPr lang="de-DE"/>
              <a:t>0,00</a:t>
            </a:r>
          </a:p>
        </p:txBody>
      </p:sp>
      <p:sp>
        <p:nvSpPr>
          <p:cNvPr id="49" name="Textplatzhalter 47">
            <a:extLst>
              <a:ext uri="{FF2B5EF4-FFF2-40B4-BE49-F238E27FC236}">
                <a16:creationId xmlns:a16="http://schemas.microsoft.com/office/drawing/2014/main" id="{DA71D104-22A8-23CA-E5D3-5420CA794721}"/>
              </a:ext>
            </a:extLst>
          </p:cNvPr>
          <p:cNvSpPr>
            <a:spLocks noGrp="1"/>
          </p:cNvSpPr>
          <p:nvPr>
            <p:ph type="body" sz="quarter" idx="39" hasCustomPrompt="1"/>
          </p:nvPr>
        </p:nvSpPr>
        <p:spPr>
          <a:xfrm>
            <a:off x="305991" y="3219664"/>
            <a:ext cx="770527" cy="354671"/>
          </a:xfrm>
          <a:prstGeom prst="rect">
            <a:avLst/>
          </a:prstGeom>
        </p:spPr>
        <p:txBody>
          <a:bodyPr lIns="0" tIns="0" rIns="0" bIns="0">
            <a:normAutofit/>
          </a:bodyPr>
          <a:lstStyle>
            <a:lvl1pPr marL="0" indent="0">
              <a:lnSpc>
                <a:spcPct val="100000"/>
              </a:lnSpc>
              <a:buNone/>
              <a:defRPr sz="2100" b="1" i="0">
                <a:latin typeface="Arial" panose="020B0604020202020204" pitchFamily="34" charset="0"/>
                <a:cs typeface="Arial" panose="020B0604020202020204" pitchFamily="34" charset="0"/>
              </a:defRPr>
            </a:lvl1pPr>
          </a:lstStyle>
          <a:p>
            <a:pPr lvl="0"/>
            <a:r>
              <a:rPr lang="de-DE"/>
              <a:t>0,00</a:t>
            </a:r>
          </a:p>
        </p:txBody>
      </p:sp>
      <p:sp>
        <p:nvSpPr>
          <p:cNvPr id="50" name="Textplatzhalter 47">
            <a:extLst>
              <a:ext uri="{FF2B5EF4-FFF2-40B4-BE49-F238E27FC236}">
                <a16:creationId xmlns:a16="http://schemas.microsoft.com/office/drawing/2014/main" id="{B6EE4104-ABC5-0D59-2F0D-B9CD3FEF603C}"/>
              </a:ext>
            </a:extLst>
          </p:cNvPr>
          <p:cNvSpPr>
            <a:spLocks noGrp="1"/>
          </p:cNvSpPr>
          <p:nvPr>
            <p:ph type="body" sz="quarter" idx="40" hasCustomPrompt="1"/>
          </p:nvPr>
        </p:nvSpPr>
        <p:spPr>
          <a:xfrm>
            <a:off x="4844563" y="2203795"/>
            <a:ext cx="770527" cy="354671"/>
          </a:xfrm>
          <a:prstGeom prst="rect">
            <a:avLst/>
          </a:prstGeom>
        </p:spPr>
        <p:txBody>
          <a:bodyPr lIns="0" tIns="0" rIns="0" bIns="0">
            <a:normAutofit/>
          </a:bodyPr>
          <a:lstStyle>
            <a:lvl1pPr marL="0" indent="0">
              <a:lnSpc>
                <a:spcPct val="100000"/>
              </a:lnSpc>
              <a:buNone/>
              <a:defRPr sz="2100" b="1" i="0">
                <a:latin typeface="Arial" panose="020B0604020202020204" pitchFamily="34" charset="0"/>
                <a:cs typeface="Arial" panose="020B0604020202020204" pitchFamily="34" charset="0"/>
              </a:defRPr>
            </a:lvl1pPr>
          </a:lstStyle>
          <a:p>
            <a:pPr lvl="0"/>
            <a:r>
              <a:rPr lang="de-DE"/>
              <a:t>0,00</a:t>
            </a:r>
          </a:p>
        </p:txBody>
      </p:sp>
      <p:sp>
        <p:nvSpPr>
          <p:cNvPr id="51" name="Textplatzhalter 47">
            <a:extLst>
              <a:ext uri="{FF2B5EF4-FFF2-40B4-BE49-F238E27FC236}">
                <a16:creationId xmlns:a16="http://schemas.microsoft.com/office/drawing/2014/main" id="{ADA9DA10-540A-362B-8FFF-7098A77655C6}"/>
              </a:ext>
            </a:extLst>
          </p:cNvPr>
          <p:cNvSpPr>
            <a:spLocks noGrp="1"/>
          </p:cNvSpPr>
          <p:nvPr>
            <p:ph type="body" sz="quarter" idx="41" hasCustomPrompt="1"/>
          </p:nvPr>
        </p:nvSpPr>
        <p:spPr>
          <a:xfrm>
            <a:off x="4844563" y="3218885"/>
            <a:ext cx="770527" cy="354671"/>
          </a:xfrm>
          <a:prstGeom prst="rect">
            <a:avLst/>
          </a:prstGeom>
        </p:spPr>
        <p:txBody>
          <a:bodyPr lIns="0" tIns="0" rIns="0" bIns="0">
            <a:normAutofit/>
          </a:bodyPr>
          <a:lstStyle>
            <a:lvl1pPr marL="0" indent="0">
              <a:lnSpc>
                <a:spcPct val="100000"/>
              </a:lnSpc>
              <a:buNone/>
              <a:defRPr sz="2100" b="1" i="0">
                <a:latin typeface="Arial" panose="020B0604020202020204" pitchFamily="34" charset="0"/>
                <a:cs typeface="Arial" panose="020B0604020202020204" pitchFamily="34" charset="0"/>
              </a:defRPr>
            </a:lvl1pPr>
          </a:lstStyle>
          <a:p>
            <a:pPr lvl="0"/>
            <a:r>
              <a:rPr lang="de-DE"/>
              <a:t>0,00</a:t>
            </a:r>
          </a:p>
        </p:txBody>
      </p:sp>
      <p:sp>
        <p:nvSpPr>
          <p:cNvPr id="52" name="Textplatzhalter 47">
            <a:extLst>
              <a:ext uri="{FF2B5EF4-FFF2-40B4-BE49-F238E27FC236}">
                <a16:creationId xmlns:a16="http://schemas.microsoft.com/office/drawing/2014/main" id="{41F047E6-C0A8-F818-41C8-DCC678B2DCEF}"/>
              </a:ext>
            </a:extLst>
          </p:cNvPr>
          <p:cNvSpPr>
            <a:spLocks noGrp="1"/>
          </p:cNvSpPr>
          <p:nvPr>
            <p:ph type="body" sz="quarter" idx="42" hasCustomPrompt="1"/>
          </p:nvPr>
        </p:nvSpPr>
        <p:spPr>
          <a:xfrm>
            <a:off x="4850918" y="1200290"/>
            <a:ext cx="770527" cy="354671"/>
          </a:xfrm>
          <a:prstGeom prst="rect">
            <a:avLst/>
          </a:prstGeom>
        </p:spPr>
        <p:txBody>
          <a:bodyPr lIns="0" tIns="0" rIns="0" bIns="0">
            <a:normAutofit/>
          </a:bodyPr>
          <a:lstStyle>
            <a:lvl1pPr marL="0" indent="0">
              <a:lnSpc>
                <a:spcPct val="100000"/>
              </a:lnSpc>
              <a:buNone/>
              <a:defRPr sz="2100" b="1" i="0">
                <a:latin typeface="Arial" panose="020B0604020202020204" pitchFamily="34" charset="0"/>
                <a:cs typeface="Arial" panose="020B0604020202020204" pitchFamily="34" charset="0"/>
              </a:defRPr>
            </a:lvl1pPr>
          </a:lstStyle>
          <a:p>
            <a:pPr lvl="0"/>
            <a:r>
              <a:rPr lang="de-DE"/>
              <a:t>0,00</a:t>
            </a:r>
          </a:p>
        </p:txBody>
      </p:sp>
      <p:sp>
        <p:nvSpPr>
          <p:cNvPr id="5" name="Textplatzhalter 6">
            <a:extLst>
              <a:ext uri="{FF2B5EF4-FFF2-40B4-BE49-F238E27FC236}">
                <a16:creationId xmlns:a16="http://schemas.microsoft.com/office/drawing/2014/main" id="{534DC36E-F0C2-DB6B-7673-29156A8ED3A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6" name="Textplatzhalter 6">
            <a:extLst>
              <a:ext uri="{FF2B5EF4-FFF2-40B4-BE49-F238E27FC236}">
                <a16:creationId xmlns:a16="http://schemas.microsoft.com/office/drawing/2014/main" id="{6415B41A-6AFC-33CC-BB8C-02EF9A5586A5}"/>
              </a:ext>
            </a:extLst>
          </p:cNvPr>
          <p:cNvSpPr>
            <a:spLocks noGrp="1"/>
          </p:cNvSpPr>
          <p:nvPr>
            <p:ph type="body" sz="quarter" idx="43" hasCustomPrompt="1"/>
          </p:nvPr>
        </p:nvSpPr>
        <p:spPr>
          <a:xfrm>
            <a:off x="308525" y="282445"/>
            <a:ext cx="8522868" cy="282885"/>
          </a:xfrm>
          <a:prstGeom prst="rect">
            <a:avLst/>
          </a:prstGeom>
        </p:spPr>
        <p:txBody>
          <a:bodyPr wrap="square" lIns="0" tIns="108000" rIns="0" bIns="0">
            <a:spAutoFit/>
          </a:bodyPr>
          <a:lstStyle>
            <a:lvl1pPr marL="0" indent="0">
              <a:buNone/>
              <a:defRPr sz="2000" b="1" i="0">
                <a:solidFill>
                  <a:schemeClr val="tx2"/>
                </a:solidFill>
                <a:latin typeface="Arial" panose="020B0604020202020204" pitchFamily="34" charset="0"/>
                <a:cs typeface="Arial" panose="020B0604020202020204" pitchFamily="34" charset="0"/>
              </a:defRPr>
            </a:lvl1pPr>
          </a:lstStyle>
          <a:p>
            <a:pPr lvl="0"/>
            <a:r>
              <a:rPr lang="de-DE"/>
              <a:t>Hier steht eine Headline</a:t>
            </a:r>
          </a:p>
        </p:txBody>
      </p:sp>
      <p:sp>
        <p:nvSpPr>
          <p:cNvPr id="4" name="Foliennummernplatzhalter 5">
            <a:extLst>
              <a:ext uri="{FF2B5EF4-FFF2-40B4-BE49-F238E27FC236}">
                <a16:creationId xmlns:a16="http://schemas.microsoft.com/office/drawing/2014/main" id="{87B1B93E-F69C-24CC-034C-38FB4CB4DC55}"/>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1" name="Fußzeilenplatzhalter 4">
            <a:extLst>
              <a:ext uri="{FF2B5EF4-FFF2-40B4-BE49-F238E27FC236}">
                <a16:creationId xmlns:a16="http://schemas.microsoft.com/office/drawing/2014/main" id="{781F040D-415A-0204-D9BB-9393D8B864A6}"/>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2660096476"/>
      </p:ext>
    </p:extLst>
  </p:cSld>
  <p:clrMapOvr>
    <a:masterClrMapping/>
  </p:clrMapOvr>
  <p:extLst>
    <p:ext uri="{DCECCB84-F9BA-43D5-87BE-67443E8EF086}">
      <p15:sldGuideLst xmlns:p15="http://schemas.microsoft.com/office/powerpoint/2012/main">
        <p15:guide id="1" pos="30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S_Fakten 2">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754D9EB7-F696-9D5C-E809-D89B2E194FCE}"/>
              </a:ext>
            </a:extLst>
          </p:cNvPr>
          <p:cNvSpPr>
            <a:spLocks noGrp="1"/>
          </p:cNvSpPr>
          <p:nvPr>
            <p:ph type="body" sz="quarter" idx="20" hasCustomPrompt="1"/>
          </p:nvPr>
        </p:nvSpPr>
        <p:spPr>
          <a:xfrm>
            <a:off x="1339452" y="1047500"/>
            <a:ext cx="2959986"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8" name="Textplatzhalter 9">
            <a:extLst>
              <a:ext uri="{FF2B5EF4-FFF2-40B4-BE49-F238E27FC236}">
                <a16:creationId xmlns:a16="http://schemas.microsoft.com/office/drawing/2014/main" id="{2848C89C-C25E-AAC5-5B96-1E49A2C532B0}"/>
              </a:ext>
            </a:extLst>
          </p:cNvPr>
          <p:cNvSpPr>
            <a:spLocks noGrp="1"/>
          </p:cNvSpPr>
          <p:nvPr>
            <p:ph type="body" sz="quarter" idx="21" hasCustomPrompt="1"/>
          </p:nvPr>
        </p:nvSpPr>
        <p:spPr>
          <a:xfrm>
            <a:off x="1339451" y="1381726"/>
            <a:ext cx="2959987" cy="390510"/>
          </a:xfrm>
          <a:prstGeom prst="rect">
            <a:avLst/>
          </a:prstGeom>
        </p:spPr>
        <p:txBody>
          <a:bodyPr lIns="0" tIns="0" rIns="0" bIns="0" anchor="b" anchorCtr="0">
            <a:noAutofit/>
          </a:bodyPr>
          <a:lstStyle>
            <a:lvl1pPr marL="0" indent="0">
              <a:buNone/>
              <a:defRPr sz="12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cxnSp>
        <p:nvCxnSpPr>
          <p:cNvPr id="13" name="Gerade Verbindung 12">
            <a:extLst>
              <a:ext uri="{FF2B5EF4-FFF2-40B4-BE49-F238E27FC236}">
                <a16:creationId xmlns:a16="http://schemas.microsoft.com/office/drawing/2014/main" id="{BC5BB0A9-9DB0-91A7-F06B-56A63B976524}"/>
              </a:ext>
            </a:extLst>
          </p:cNvPr>
          <p:cNvCxnSpPr/>
          <p:nvPr userDrawn="1"/>
        </p:nvCxnSpPr>
        <p:spPr>
          <a:xfrm>
            <a:off x="305991" y="1815611"/>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16" name="Textplatzhalter 9">
            <a:extLst>
              <a:ext uri="{FF2B5EF4-FFF2-40B4-BE49-F238E27FC236}">
                <a16:creationId xmlns:a16="http://schemas.microsoft.com/office/drawing/2014/main" id="{6D0B5DB6-B244-06C7-21AF-79209788CBB5}"/>
              </a:ext>
            </a:extLst>
          </p:cNvPr>
          <p:cNvSpPr>
            <a:spLocks noGrp="1"/>
          </p:cNvSpPr>
          <p:nvPr>
            <p:ph type="body" sz="quarter" idx="23" hasCustomPrompt="1"/>
          </p:nvPr>
        </p:nvSpPr>
        <p:spPr>
          <a:xfrm>
            <a:off x="1339452" y="2056984"/>
            <a:ext cx="2959986"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17" name="Textplatzhalter 9">
            <a:extLst>
              <a:ext uri="{FF2B5EF4-FFF2-40B4-BE49-F238E27FC236}">
                <a16:creationId xmlns:a16="http://schemas.microsoft.com/office/drawing/2014/main" id="{1BD31C09-8C61-0D2C-4149-6C457548995D}"/>
              </a:ext>
            </a:extLst>
          </p:cNvPr>
          <p:cNvSpPr>
            <a:spLocks noGrp="1"/>
          </p:cNvSpPr>
          <p:nvPr>
            <p:ph type="body" sz="quarter" idx="24" hasCustomPrompt="1"/>
          </p:nvPr>
        </p:nvSpPr>
        <p:spPr>
          <a:xfrm>
            <a:off x="1339451" y="2391210"/>
            <a:ext cx="2959987" cy="390510"/>
          </a:xfrm>
          <a:prstGeom prst="rect">
            <a:avLst/>
          </a:prstGeom>
        </p:spPr>
        <p:txBody>
          <a:bodyPr lIns="0" tIns="0" rIns="0" bIns="0" anchor="b" anchorCtr="0">
            <a:noAutofit/>
          </a:bodyPr>
          <a:lstStyle>
            <a:lvl1pPr marL="0" indent="0">
              <a:buNone/>
              <a:defRPr sz="12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cxnSp>
        <p:nvCxnSpPr>
          <p:cNvPr id="19" name="Gerade Verbindung 18">
            <a:extLst>
              <a:ext uri="{FF2B5EF4-FFF2-40B4-BE49-F238E27FC236}">
                <a16:creationId xmlns:a16="http://schemas.microsoft.com/office/drawing/2014/main" id="{E096DAD6-6FBB-7CE2-1917-2F787B83834C}"/>
              </a:ext>
            </a:extLst>
          </p:cNvPr>
          <p:cNvCxnSpPr/>
          <p:nvPr userDrawn="1"/>
        </p:nvCxnSpPr>
        <p:spPr>
          <a:xfrm>
            <a:off x="305991" y="2825095"/>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platzhalter 9">
            <a:extLst>
              <a:ext uri="{FF2B5EF4-FFF2-40B4-BE49-F238E27FC236}">
                <a16:creationId xmlns:a16="http://schemas.microsoft.com/office/drawing/2014/main" id="{97187785-6171-417D-492D-89DA882F1D20}"/>
              </a:ext>
            </a:extLst>
          </p:cNvPr>
          <p:cNvSpPr>
            <a:spLocks noGrp="1"/>
          </p:cNvSpPr>
          <p:nvPr>
            <p:ph type="body" sz="quarter" idx="26" hasCustomPrompt="1"/>
          </p:nvPr>
        </p:nvSpPr>
        <p:spPr>
          <a:xfrm>
            <a:off x="1339452" y="3074611"/>
            <a:ext cx="2959986"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27" name="Textplatzhalter 9">
            <a:extLst>
              <a:ext uri="{FF2B5EF4-FFF2-40B4-BE49-F238E27FC236}">
                <a16:creationId xmlns:a16="http://schemas.microsoft.com/office/drawing/2014/main" id="{D881B9BD-96EA-CECA-0F32-5057F2E36B9A}"/>
              </a:ext>
            </a:extLst>
          </p:cNvPr>
          <p:cNvSpPr>
            <a:spLocks noGrp="1"/>
          </p:cNvSpPr>
          <p:nvPr>
            <p:ph type="body" sz="quarter" idx="27" hasCustomPrompt="1"/>
          </p:nvPr>
        </p:nvSpPr>
        <p:spPr>
          <a:xfrm>
            <a:off x="1339451" y="3408837"/>
            <a:ext cx="2959987" cy="390510"/>
          </a:xfrm>
          <a:prstGeom prst="rect">
            <a:avLst/>
          </a:prstGeom>
        </p:spPr>
        <p:txBody>
          <a:bodyPr lIns="0" tIns="0" rIns="0" bIns="0" anchor="b" anchorCtr="0">
            <a:noAutofit/>
          </a:bodyPr>
          <a:lstStyle>
            <a:lvl1pPr marL="0" indent="0">
              <a:buNone/>
              <a:defRPr sz="12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cxnSp>
        <p:nvCxnSpPr>
          <p:cNvPr id="29" name="Gerade Verbindung 28">
            <a:extLst>
              <a:ext uri="{FF2B5EF4-FFF2-40B4-BE49-F238E27FC236}">
                <a16:creationId xmlns:a16="http://schemas.microsoft.com/office/drawing/2014/main" id="{AC18B2B0-73A1-A8B1-6E17-2775531CC559}"/>
              </a:ext>
            </a:extLst>
          </p:cNvPr>
          <p:cNvCxnSpPr/>
          <p:nvPr userDrawn="1"/>
        </p:nvCxnSpPr>
        <p:spPr>
          <a:xfrm>
            <a:off x="305991" y="3842722"/>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DB7DA21E-58B8-E9F1-218E-6134721CC26B}"/>
              </a:ext>
            </a:extLst>
          </p:cNvPr>
          <p:cNvCxnSpPr/>
          <p:nvPr userDrawn="1"/>
        </p:nvCxnSpPr>
        <p:spPr>
          <a:xfrm>
            <a:off x="4850918" y="1816565"/>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A569994A-FE00-EF54-C728-F5EA5FA8F64D}"/>
              </a:ext>
            </a:extLst>
          </p:cNvPr>
          <p:cNvCxnSpPr/>
          <p:nvPr userDrawn="1"/>
        </p:nvCxnSpPr>
        <p:spPr>
          <a:xfrm>
            <a:off x="4850918" y="2826049"/>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43">
            <a:extLst>
              <a:ext uri="{FF2B5EF4-FFF2-40B4-BE49-F238E27FC236}">
                <a16:creationId xmlns:a16="http://schemas.microsoft.com/office/drawing/2014/main" id="{5C67A80D-1484-7EE0-9976-534D4BE60A90}"/>
              </a:ext>
            </a:extLst>
          </p:cNvPr>
          <p:cNvCxnSpPr/>
          <p:nvPr userDrawn="1"/>
        </p:nvCxnSpPr>
        <p:spPr>
          <a:xfrm>
            <a:off x="4850918" y="3843676"/>
            <a:ext cx="39934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platzhalter 6">
            <a:extLst>
              <a:ext uri="{FF2B5EF4-FFF2-40B4-BE49-F238E27FC236}">
                <a16:creationId xmlns:a16="http://schemas.microsoft.com/office/drawing/2014/main" id="{534DC36E-F0C2-DB6B-7673-29156A8ED3A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6" name="Textplatzhalter 6">
            <a:extLst>
              <a:ext uri="{FF2B5EF4-FFF2-40B4-BE49-F238E27FC236}">
                <a16:creationId xmlns:a16="http://schemas.microsoft.com/office/drawing/2014/main" id="{6415B41A-6AFC-33CC-BB8C-02EF9A5586A5}"/>
              </a:ext>
            </a:extLst>
          </p:cNvPr>
          <p:cNvSpPr>
            <a:spLocks noGrp="1"/>
          </p:cNvSpPr>
          <p:nvPr>
            <p:ph type="body" sz="quarter" idx="43" hasCustomPrompt="1"/>
          </p:nvPr>
        </p:nvSpPr>
        <p:spPr>
          <a:xfrm>
            <a:off x="308525" y="282445"/>
            <a:ext cx="8522868" cy="282885"/>
          </a:xfrm>
          <a:prstGeom prst="rect">
            <a:avLst/>
          </a:prstGeom>
        </p:spPr>
        <p:txBody>
          <a:bodyPr wrap="square" lIns="0" tIns="108000" rIns="0" bIns="0">
            <a:spAutoFit/>
          </a:bodyPr>
          <a:lstStyle>
            <a:lvl1pPr marL="0" indent="0">
              <a:buNone/>
              <a:defRPr sz="2000" b="1" i="0">
                <a:solidFill>
                  <a:schemeClr val="tx2"/>
                </a:solidFill>
                <a:latin typeface="Arial" panose="020B0604020202020204" pitchFamily="34" charset="0"/>
                <a:cs typeface="Arial" panose="020B0604020202020204" pitchFamily="34" charset="0"/>
              </a:defRPr>
            </a:lvl1pPr>
          </a:lstStyle>
          <a:p>
            <a:pPr lvl="0"/>
            <a:r>
              <a:rPr lang="de-DE"/>
              <a:t>Hier steht eine Headline</a:t>
            </a:r>
          </a:p>
        </p:txBody>
      </p:sp>
      <p:sp>
        <p:nvSpPr>
          <p:cNvPr id="4" name="Foliennummernplatzhalter 5">
            <a:extLst>
              <a:ext uri="{FF2B5EF4-FFF2-40B4-BE49-F238E27FC236}">
                <a16:creationId xmlns:a16="http://schemas.microsoft.com/office/drawing/2014/main" id="{87B1B93E-F69C-24CC-034C-38FB4CB4DC55}"/>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1" name="Fußzeilenplatzhalter 4">
            <a:extLst>
              <a:ext uri="{FF2B5EF4-FFF2-40B4-BE49-F238E27FC236}">
                <a16:creationId xmlns:a16="http://schemas.microsoft.com/office/drawing/2014/main" id="{781F040D-415A-0204-D9BB-9393D8B864A6}"/>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
        <p:nvSpPr>
          <p:cNvPr id="7" name="Textplatzhalter 9">
            <a:extLst>
              <a:ext uri="{FF2B5EF4-FFF2-40B4-BE49-F238E27FC236}">
                <a16:creationId xmlns:a16="http://schemas.microsoft.com/office/drawing/2014/main" id="{795BE663-83FB-8B35-2A6D-2D9E569AD7E3}"/>
              </a:ext>
            </a:extLst>
          </p:cNvPr>
          <p:cNvSpPr>
            <a:spLocks noGrp="1"/>
          </p:cNvSpPr>
          <p:nvPr>
            <p:ph type="body" sz="quarter" idx="44" hasCustomPrompt="1"/>
          </p:nvPr>
        </p:nvSpPr>
        <p:spPr>
          <a:xfrm>
            <a:off x="5871165" y="1047500"/>
            <a:ext cx="2959986"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12" name="Textplatzhalter 9">
            <a:extLst>
              <a:ext uri="{FF2B5EF4-FFF2-40B4-BE49-F238E27FC236}">
                <a16:creationId xmlns:a16="http://schemas.microsoft.com/office/drawing/2014/main" id="{4D97D94B-83F3-83FE-E441-050BFB4F27ED}"/>
              </a:ext>
            </a:extLst>
          </p:cNvPr>
          <p:cNvSpPr>
            <a:spLocks noGrp="1"/>
          </p:cNvSpPr>
          <p:nvPr>
            <p:ph type="body" sz="quarter" idx="45" hasCustomPrompt="1"/>
          </p:nvPr>
        </p:nvSpPr>
        <p:spPr>
          <a:xfrm>
            <a:off x="5871164" y="1381726"/>
            <a:ext cx="2959987" cy="390510"/>
          </a:xfrm>
          <a:prstGeom prst="rect">
            <a:avLst/>
          </a:prstGeom>
        </p:spPr>
        <p:txBody>
          <a:bodyPr lIns="0" tIns="0" rIns="0" bIns="0" anchor="b" anchorCtr="0">
            <a:noAutofit/>
          </a:bodyPr>
          <a:lstStyle>
            <a:lvl1pPr marL="0" indent="0">
              <a:buNone/>
              <a:defRPr sz="12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
        <p:nvSpPr>
          <p:cNvPr id="15" name="Textplatzhalter 9">
            <a:extLst>
              <a:ext uri="{FF2B5EF4-FFF2-40B4-BE49-F238E27FC236}">
                <a16:creationId xmlns:a16="http://schemas.microsoft.com/office/drawing/2014/main" id="{AA2EBF9B-2143-BBC7-C521-51BBDFA4B954}"/>
              </a:ext>
            </a:extLst>
          </p:cNvPr>
          <p:cNvSpPr>
            <a:spLocks noGrp="1"/>
          </p:cNvSpPr>
          <p:nvPr>
            <p:ph type="body" sz="quarter" idx="46" hasCustomPrompt="1"/>
          </p:nvPr>
        </p:nvSpPr>
        <p:spPr>
          <a:xfrm>
            <a:off x="5871165" y="2056984"/>
            <a:ext cx="2959986"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20" name="Textplatzhalter 9">
            <a:extLst>
              <a:ext uri="{FF2B5EF4-FFF2-40B4-BE49-F238E27FC236}">
                <a16:creationId xmlns:a16="http://schemas.microsoft.com/office/drawing/2014/main" id="{2D54FD25-338A-7607-6DA8-08495B33CD81}"/>
              </a:ext>
            </a:extLst>
          </p:cNvPr>
          <p:cNvSpPr>
            <a:spLocks noGrp="1"/>
          </p:cNvSpPr>
          <p:nvPr>
            <p:ph type="body" sz="quarter" idx="47" hasCustomPrompt="1"/>
          </p:nvPr>
        </p:nvSpPr>
        <p:spPr>
          <a:xfrm>
            <a:off x="5871164" y="2391210"/>
            <a:ext cx="2959987" cy="390510"/>
          </a:xfrm>
          <a:prstGeom prst="rect">
            <a:avLst/>
          </a:prstGeom>
        </p:spPr>
        <p:txBody>
          <a:bodyPr lIns="0" tIns="0" rIns="0" bIns="0" anchor="b" anchorCtr="0">
            <a:noAutofit/>
          </a:bodyPr>
          <a:lstStyle>
            <a:lvl1pPr marL="0" indent="0">
              <a:buNone/>
              <a:defRPr sz="12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
        <p:nvSpPr>
          <p:cNvPr id="21" name="Textplatzhalter 9">
            <a:extLst>
              <a:ext uri="{FF2B5EF4-FFF2-40B4-BE49-F238E27FC236}">
                <a16:creationId xmlns:a16="http://schemas.microsoft.com/office/drawing/2014/main" id="{509989A9-27FC-BC17-BD00-2B006DF16247}"/>
              </a:ext>
            </a:extLst>
          </p:cNvPr>
          <p:cNvSpPr>
            <a:spLocks noGrp="1"/>
          </p:cNvSpPr>
          <p:nvPr>
            <p:ph type="body" sz="quarter" idx="48" hasCustomPrompt="1"/>
          </p:nvPr>
        </p:nvSpPr>
        <p:spPr>
          <a:xfrm>
            <a:off x="5871165" y="3074611"/>
            <a:ext cx="2959986" cy="290849"/>
          </a:xfrm>
          <a:prstGeom prst="rect">
            <a:avLst/>
          </a:prstGeom>
        </p:spPr>
        <p:txBody>
          <a:bodyPr lIns="0" tIns="0" rIns="0" bIns="0">
            <a:noAutofit/>
          </a:bodyPr>
          <a:lstStyle>
            <a:lvl1pPr marL="0" indent="0">
              <a:lnSpc>
                <a:spcPct val="100000"/>
              </a:lnSpc>
              <a:buNone/>
              <a:defRPr sz="2100" b="1" i="0">
                <a:solidFill>
                  <a:schemeClr val="accent2"/>
                </a:solidFill>
                <a:latin typeface="Arial" panose="020B0604020202020204" pitchFamily="34" charset="0"/>
                <a:cs typeface="Arial" panose="020B0604020202020204" pitchFamily="34" charset="0"/>
              </a:defRPr>
            </a:lvl1pPr>
          </a:lstStyle>
          <a:p>
            <a:pPr lvl="0"/>
            <a:r>
              <a:rPr lang="de-DE"/>
              <a:t>Headline</a:t>
            </a:r>
          </a:p>
        </p:txBody>
      </p:sp>
      <p:sp>
        <p:nvSpPr>
          <p:cNvPr id="22" name="Textplatzhalter 9">
            <a:extLst>
              <a:ext uri="{FF2B5EF4-FFF2-40B4-BE49-F238E27FC236}">
                <a16:creationId xmlns:a16="http://schemas.microsoft.com/office/drawing/2014/main" id="{8FC7E269-4EFF-BA10-8440-170F8B454BB0}"/>
              </a:ext>
            </a:extLst>
          </p:cNvPr>
          <p:cNvSpPr>
            <a:spLocks noGrp="1"/>
          </p:cNvSpPr>
          <p:nvPr>
            <p:ph type="body" sz="quarter" idx="49" hasCustomPrompt="1"/>
          </p:nvPr>
        </p:nvSpPr>
        <p:spPr>
          <a:xfrm>
            <a:off x="5871164" y="3408837"/>
            <a:ext cx="2959987" cy="390510"/>
          </a:xfrm>
          <a:prstGeom prst="rect">
            <a:avLst/>
          </a:prstGeom>
        </p:spPr>
        <p:txBody>
          <a:bodyPr lIns="0" tIns="0" rIns="0" bIns="0" anchor="b" anchorCtr="0">
            <a:noAutofit/>
          </a:bodyPr>
          <a:lstStyle>
            <a:lvl1pPr marL="0" indent="0">
              <a:buNone/>
              <a:defRPr sz="1200" b="0" i="0">
                <a:solidFill>
                  <a:schemeClr val="accent2"/>
                </a:solidFill>
                <a:latin typeface="Arial" panose="020B0604020202020204" pitchFamily="34" charset="0"/>
                <a:cs typeface="Arial" panose="020B0604020202020204" pitchFamily="34" charset="0"/>
              </a:defRPr>
            </a:lvl1pPr>
          </a:lstStyle>
          <a:p>
            <a:pPr lvl="0"/>
            <a:r>
              <a:rPr lang="de-DE"/>
              <a:t>Hier steht ein erklärender Zusatz</a:t>
            </a:r>
          </a:p>
        </p:txBody>
      </p:sp>
    </p:spTree>
    <p:extLst>
      <p:ext uri="{BB962C8B-B14F-4D97-AF65-F5344CB8AC3E}">
        <p14:creationId xmlns:p14="http://schemas.microsoft.com/office/powerpoint/2010/main" val="2299211529"/>
      </p:ext>
    </p:extLst>
  </p:cSld>
  <p:clrMapOvr>
    <a:masterClrMapping/>
  </p:clrMapOvr>
  <p:extLst>
    <p:ext uri="{DCECCB84-F9BA-43D5-87BE-67443E8EF086}">
      <p15:sldGuideLst xmlns:p15="http://schemas.microsoft.com/office/powerpoint/2012/main">
        <p15:guide id="1" pos="305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S_Zeitstrahl">
    <p:spTree>
      <p:nvGrpSpPr>
        <p:cNvPr id="1" name=""/>
        <p:cNvGrpSpPr/>
        <p:nvPr/>
      </p:nvGrpSpPr>
      <p:grpSpPr>
        <a:xfrm>
          <a:off x="0" y="0"/>
          <a:ext cx="0" cy="0"/>
          <a:chOff x="0" y="0"/>
          <a:chExt cx="0" cy="0"/>
        </a:xfrm>
      </p:grpSpPr>
      <p:sp>
        <p:nvSpPr>
          <p:cNvPr id="8" name="Textplatzhalter 9">
            <a:extLst>
              <a:ext uri="{FF2B5EF4-FFF2-40B4-BE49-F238E27FC236}">
                <a16:creationId xmlns:a16="http://schemas.microsoft.com/office/drawing/2014/main" id="{2848C89C-C25E-AAC5-5B96-1E49A2C532B0}"/>
              </a:ext>
            </a:extLst>
          </p:cNvPr>
          <p:cNvSpPr>
            <a:spLocks noGrp="1"/>
          </p:cNvSpPr>
          <p:nvPr>
            <p:ph type="body" sz="quarter" idx="21" hasCustomPrompt="1"/>
          </p:nvPr>
        </p:nvSpPr>
        <p:spPr>
          <a:xfrm>
            <a:off x="695097" y="3222729"/>
            <a:ext cx="3435254" cy="923330"/>
          </a:xfrm>
          <a:prstGeom prst="rect">
            <a:avLst/>
          </a:prstGeom>
        </p:spPr>
        <p:txBody>
          <a:bodyPr wrap="square" lIns="0" tIns="0" rIns="0" bIns="0" anchor="b" anchorCtr="0">
            <a:spAutoFit/>
          </a:bodyPr>
          <a:lstStyle>
            <a:lvl1pPr marL="0" indent="0">
              <a:lnSpc>
                <a:spcPct val="100000"/>
              </a:lnSpc>
              <a:buNone/>
              <a:defRPr sz="1200" b="0" i="0">
                <a:solidFill>
                  <a:schemeClr val="tx2"/>
                </a:solidFill>
                <a:latin typeface="Arial" panose="020B0604020202020204" pitchFamily="34" charset="0"/>
                <a:cs typeface="Arial" panose="020B0604020202020204" pitchFamily="34" charset="0"/>
              </a:defRPr>
            </a:lvl1pPr>
          </a:lstStyle>
          <a:p>
            <a:r>
              <a:rPr lang="de-DE">
                <a:effectLst/>
                <a:latin typeface="Arial" panose="020B0604020202020204" pitchFamily="34" charset="0"/>
              </a:rPr>
              <a:t>Informativer Text zu einer einer Jahreszahl. Die Farben der Jahreszahlen beziehen sich nicht auf den Inhalt, sondern dienen lediglich als Schmuckelement. Grün kann ab Beginn der Transformation verwendet werden.</a:t>
            </a:r>
          </a:p>
        </p:txBody>
      </p:sp>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cxnSp>
        <p:nvCxnSpPr>
          <p:cNvPr id="19" name="Gerade Verbindung 18">
            <a:extLst>
              <a:ext uri="{FF2B5EF4-FFF2-40B4-BE49-F238E27FC236}">
                <a16:creationId xmlns:a16="http://schemas.microsoft.com/office/drawing/2014/main" id="{E096DAD6-6FBB-7CE2-1917-2F787B83834C}"/>
              </a:ext>
            </a:extLst>
          </p:cNvPr>
          <p:cNvCxnSpPr>
            <a:cxnSpLocks/>
          </p:cNvCxnSpPr>
          <p:nvPr userDrawn="1"/>
        </p:nvCxnSpPr>
        <p:spPr>
          <a:xfrm>
            <a:off x="-101183" y="2650634"/>
            <a:ext cx="941007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platzhalter 9">
            <a:extLst>
              <a:ext uri="{FF2B5EF4-FFF2-40B4-BE49-F238E27FC236}">
                <a16:creationId xmlns:a16="http://schemas.microsoft.com/office/drawing/2014/main" id="{DF350E4A-DB96-2D35-AB61-1D3438E03857}"/>
              </a:ext>
            </a:extLst>
          </p:cNvPr>
          <p:cNvSpPr>
            <a:spLocks noGrp="1"/>
          </p:cNvSpPr>
          <p:nvPr>
            <p:ph type="body" sz="quarter" idx="23" hasCustomPrompt="1"/>
          </p:nvPr>
        </p:nvSpPr>
        <p:spPr>
          <a:xfrm>
            <a:off x="2200453" y="1283842"/>
            <a:ext cx="3845784" cy="738664"/>
          </a:xfrm>
          <a:prstGeom prst="rect">
            <a:avLst/>
          </a:prstGeom>
        </p:spPr>
        <p:txBody>
          <a:bodyPr wrap="square" lIns="0" tIns="0" rIns="0" bIns="0">
            <a:spAutoFit/>
          </a:bodyPr>
          <a:lstStyle>
            <a:lvl1pPr marL="0" indent="0">
              <a:lnSpc>
                <a:spcPct val="100000"/>
              </a:lnSpc>
              <a:buNone/>
              <a:defRPr sz="1200" b="0" i="0">
                <a:solidFill>
                  <a:schemeClr val="tx2"/>
                </a:solidFill>
                <a:latin typeface="Arial" panose="020B0604020202020204" pitchFamily="34" charset="0"/>
                <a:cs typeface="Arial" panose="020B0604020202020204" pitchFamily="34" charset="0"/>
              </a:defRPr>
            </a:lvl1pPr>
          </a:lstStyle>
          <a:p>
            <a:r>
              <a:rPr lang="de-DE">
                <a:effectLst/>
                <a:latin typeface="Arial" panose="020B0604020202020204" pitchFamily="34" charset="0"/>
              </a:rPr>
              <a:t>Informativer Text zu einer einer Jahreszahl. Die Farben der Jahreszahlen beziehen sich nicht auf den Inhalt, sondern dienen lediglich als Schmuckelement. Grün kann ab Beginn der Transformation verwendet werden.</a:t>
            </a:r>
          </a:p>
        </p:txBody>
      </p:sp>
      <p:sp>
        <p:nvSpPr>
          <p:cNvPr id="16" name="Textplatzhalter 9">
            <a:extLst>
              <a:ext uri="{FF2B5EF4-FFF2-40B4-BE49-F238E27FC236}">
                <a16:creationId xmlns:a16="http://schemas.microsoft.com/office/drawing/2014/main" id="{ED3C35DB-CC70-4417-8A8C-8E6125F67A98}"/>
              </a:ext>
            </a:extLst>
          </p:cNvPr>
          <p:cNvSpPr>
            <a:spLocks noGrp="1"/>
          </p:cNvSpPr>
          <p:nvPr>
            <p:ph type="body" sz="quarter" idx="26" hasCustomPrompt="1"/>
          </p:nvPr>
        </p:nvSpPr>
        <p:spPr>
          <a:xfrm>
            <a:off x="2209134" y="2166037"/>
            <a:ext cx="1644404" cy="276999"/>
          </a:xfrm>
          <a:prstGeom prst="rect">
            <a:avLst/>
          </a:prstGeom>
        </p:spPr>
        <p:txBody>
          <a:bodyPr lIns="0" tIns="0" rIns="0" bIns="0" anchor="t" anchorCtr="0">
            <a:spAutoFit/>
          </a:bodyPr>
          <a:lstStyle>
            <a:lvl1pPr marL="0" indent="0" algn="l">
              <a:lnSpc>
                <a:spcPct val="100000"/>
              </a:lnSpc>
              <a:spcBef>
                <a:spcPts val="750"/>
              </a:spcBef>
              <a:buNone/>
              <a:defRPr sz="1800" b="1" i="0">
                <a:solidFill>
                  <a:schemeClr val="tx2"/>
                </a:solidFill>
                <a:latin typeface="Arial" panose="020B0604020202020204" pitchFamily="34" charset="0"/>
                <a:cs typeface="Arial" panose="020B0604020202020204" pitchFamily="34" charset="0"/>
              </a:defRPr>
            </a:lvl1pPr>
          </a:lstStyle>
          <a:p>
            <a:r>
              <a:rPr lang="de-DE">
                <a:effectLst/>
                <a:latin typeface="Arial" panose="020B0604020202020204" pitchFamily="34" charset="0"/>
              </a:rPr>
              <a:t>0001</a:t>
            </a:r>
          </a:p>
        </p:txBody>
      </p:sp>
      <p:sp>
        <p:nvSpPr>
          <p:cNvPr id="17" name="Textplatzhalter 9">
            <a:extLst>
              <a:ext uri="{FF2B5EF4-FFF2-40B4-BE49-F238E27FC236}">
                <a16:creationId xmlns:a16="http://schemas.microsoft.com/office/drawing/2014/main" id="{FB314BFF-9008-DA8B-0A45-82F8BE9012AC}"/>
              </a:ext>
            </a:extLst>
          </p:cNvPr>
          <p:cNvSpPr>
            <a:spLocks noGrp="1"/>
          </p:cNvSpPr>
          <p:nvPr>
            <p:ph type="body" sz="quarter" idx="27" hasCustomPrompt="1"/>
          </p:nvPr>
        </p:nvSpPr>
        <p:spPr>
          <a:xfrm>
            <a:off x="695097" y="2876391"/>
            <a:ext cx="1644404" cy="276999"/>
          </a:xfrm>
          <a:prstGeom prst="rect">
            <a:avLst/>
          </a:prstGeom>
        </p:spPr>
        <p:txBody>
          <a:bodyPr lIns="0" tIns="0" rIns="0" bIns="0" anchor="t" anchorCtr="0">
            <a:spAutoFit/>
          </a:bodyPr>
          <a:lstStyle>
            <a:lvl1pPr marL="0" indent="0" algn="l">
              <a:lnSpc>
                <a:spcPct val="100000"/>
              </a:lnSpc>
              <a:spcBef>
                <a:spcPts val="750"/>
              </a:spcBef>
              <a:buNone/>
              <a:defRPr sz="1800" b="1" i="0">
                <a:solidFill>
                  <a:schemeClr val="accent2"/>
                </a:solidFill>
                <a:latin typeface="Arial" panose="020B0604020202020204" pitchFamily="34" charset="0"/>
                <a:cs typeface="Arial" panose="020B0604020202020204" pitchFamily="34" charset="0"/>
              </a:defRPr>
            </a:lvl1pPr>
          </a:lstStyle>
          <a:p>
            <a:r>
              <a:rPr lang="de-DE">
                <a:effectLst/>
                <a:latin typeface="Arial" panose="020B0604020202020204" pitchFamily="34" charset="0"/>
              </a:rPr>
              <a:t>0001</a:t>
            </a:r>
          </a:p>
        </p:txBody>
      </p:sp>
      <p:sp>
        <p:nvSpPr>
          <p:cNvPr id="3" name="Titel 1">
            <a:extLst>
              <a:ext uri="{FF2B5EF4-FFF2-40B4-BE49-F238E27FC236}">
                <a16:creationId xmlns:a16="http://schemas.microsoft.com/office/drawing/2014/main" id="{E1A5D947-D81F-CF06-D4FD-380F1B843739}"/>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4" name="Textplatzhalter 6">
            <a:extLst>
              <a:ext uri="{FF2B5EF4-FFF2-40B4-BE49-F238E27FC236}">
                <a16:creationId xmlns:a16="http://schemas.microsoft.com/office/drawing/2014/main" id="{D9601DA9-98FF-7241-6788-643209DAE17F}"/>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5" name="Textfeld 4">
            <a:extLst>
              <a:ext uri="{FF2B5EF4-FFF2-40B4-BE49-F238E27FC236}">
                <a16:creationId xmlns:a16="http://schemas.microsoft.com/office/drawing/2014/main" id="{4F0433A7-2961-5EE0-269C-61D9986D8AAD}"/>
              </a:ext>
            </a:extLst>
          </p:cNvPr>
          <p:cNvSpPr txBox="1"/>
          <p:nvPr userDrawn="1"/>
        </p:nvSpPr>
        <p:spPr>
          <a:xfrm>
            <a:off x="-68424" y="1635967"/>
            <a:ext cx="0" cy="0"/>
          </a:xfrm>
          <a:prstGeom prst="rect">
            <a:avLst/>
          </a:prstGeom>
        </p:spPr>
        <p:txBody>
          <a:bodyPr vert="horz" wrap="none" lIns="0" tIns="0" rIns="0" bIns="0" rtlCol="0" anchor="t" anchorCtr="0">
            <a:noAutofit/>
          </a:bodyPr>
          <a:lstStyle/>
          <a:p>
            <a:pPr algn="l"/>
            <a:endParaRPr lang="de-DE">
              <a:solidFill>
                <a:schemeClr val="tx1"/>
              </a:solidFill>
            </a:endParaRPr>
          </a:p>
        </p:txBody>
      </p:sp>
      <p:sp>
        <p:nvSpPr>
          <p:cNvPr id="7" name="Foliennummernplatzhalter 5">
            <a:extLst>
              <a:ext uri="{FF2B5EF4-FFF2-40B4-BE49-F238E27FC236}">
                <a16:creationId xmlns:a16="http://schemas.microsoft.com/office/drawing/2014/main" id="{1D60DC10-9700-B51F-6DD5-A2CBA9275630}"/>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9" name="Fußzeilenplatzhalter 4">
            <a:extLst>
              <a:ext uri="{FF2B5EF4-FFF2-40B4-BE49-F238E27FC236}">
                <a16:creationId xmlns:a16="http://schemas.microsoft.com/office/drawing/2014/main" id="{5830055D-6840-448A-F98B-032348398B5B}"/>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3204233617"/>
      </p:ext>
    </p:extLst>
  </p:cSld>
  <p:clrMapOvr>
    <a:masterClrMapping/>
  </p:clrMapOvr>
  <p:extLst>
    <p:ext uri="{DCECCB84-F9BA-43D5-87BE-67443E8EF086}">
      <p15:sldGuideLst xmlns:p15="http://schemas.microsoft.com/office/powerpoint/2012/main">
        <p15:guide id="3" orient="horz" pos="2595" userDrawn="1">
          <p15:clr>
            <a:srgbClr val="FBAE40"/>
          </p15:clr>
        </p15:guide>
        <p15:guide id="4" orient="horz" pos="1535" userDrawn="1">
          <p15:clr>
            <a:srgbClr val="FBAE40"/>
          </p15:clr>
        </p15:guide>
        <p15:guide id="5" orient="horz" pos="1801" userDrawn="1">
          <p15:clr>
            <a:srgbClr val="FBAE40"/>
          </p15:clr>
        </p15:guide>
        <p15:guide id="6" orient="horz" pos="80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S_Bilder_Aufzählung_1">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 name="Bildplatzhalter 2">
            <a:extLst>
              <a:ext uri="{FF2B5EF4-FFF2-40B4-BE49-F238E27FC236}">
                <a16:creationId xmlns:a16="http://schemas.microsoft.com/office/drawing/2014/main" id="{67C63A8E-6935-2AC2-70AF-D7223453E9DA}"/>
              </a:ext>
            </a:extLst>
          </p:cNvPr>
          <p:cNvSpPr>
            <a:spLocks noGrp="1"/>
          </p:cNvSpPr>
          <p:nvPr>
            <p:ph type="pic" sz="quarter" idx="20"/>
          </p:nvPr>
        </p:nvSpPr>
        <p:spPr>
          <a:xfrm>
            <a:off x="3032513" y="780382"/>
            <a:ext cx="1351563" cy="1351562"/>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6" name="Bildplatzhalter 5">
            <a:extLst>
              <a:ext uri="{FF2B5EF4-FFF2-40B4-BE49-F238E27FC236}">
                <a16:creationId xmlns:a16="http://schemas.microsoft.com/office/drawing/2014/main" id="{DB39833B-46BF-ECC2-A7E7-E9613416BFF4}"/>
              </a:ext>
            </a:extLst>
          </p:cNvPr>
          <p:cNvSpPr>
            <a:spLocks noGrp="1"/>
          </p:cNvSpPr>
          <p:nvPr>
            <p:ph type="pic" sz="quarter" idx="21"/>
          </p:nvPr>
        </p:nvSpPr>
        <p:spPr>
          <a:xfrm>
            <a:off x="3892459" y="454385"/>
            <a:ext cx="738550" cy="738551"/>
          </a:xfrm>
          <a:prstGeom prst="ellipse">
            <a:avLst/>
          </a:prstGeom>
          <a:solidFill>
            <a:schemeClr val="accent2"/>
          </a:solidFill>
        </p:spPr>
        <p:txBody>
          <a:bodyPr>
            <a:normAutofit/>
          </a:bodyPr>
          <a:lstStyle>
            <a:lvl1pPr marL="0" indent="0">
              <a:buNone/>
              <a:defRPr sz="675"/>
            </a:lvl1pPr>
          </a:lstStyle>
          <a:p>
            <a:r>
              <a:rPr lang="de-DE"/>
              <a:t>Bild durch Klicken auf Symbol hinzufügen</a:t>
            </a:r>
          </a:p>
        </p:txBody>
      </p:sp>
      <p:sp>
        <p:nvSpPr>
          <p:cNvPr id="13" name="Textplatzhalter 12">
            <a:extLst>
              <a:ext uri="{FF2B5EF4-FFF2-40B4-BE49-F238E27FC236}">
                <a16:creationId xmlns:a16="http://schemas.microsoft.com/office/drawing/2014/main" id="{DF2D03D6-BF28-9E6D-36E6-7A2A74CD63A1}"/>
              </a:ext>
            </a:extLst>
          </p:cNvPr>
          <p:cNvSpPr>
            <a:spLocks noGrp="1"/>
          </p:cNvSpPr>
          <p:nvPr>
            <p:ph type="body" sz="quarter" idx="22" hasCustomPrompt="1"/>
          </p:nvPr>
        </p:nvSpPr>
        <p:spPr>
          <a:xfrm>
            <a:off x="2986180" y="2223496"/>
            <a:ext cx="144422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16" name="Bildplatzhalter 2">
            <a:extLst>
              <a:ext uri="{FF2B5EF4-FFF2-40B4-BE49-F238E27FC236}">
                <a16:creationId xmlns:a16="http://schemas.microsoft.com/office/drawing/2014/main" id="{96DEADEA-86C8-E330-F712-AFF4BE15F12A}"/>
              </a:ext>
            </a:extLst>
          </p:cNvPr>
          <p:cNvSpPr>
            <a:spLocks noGrp="1"/>
          </p:cNvSpPr>
          <p:nvPr>
            <p:ph type="pic" sz="quarter" idx="23"/>
          </p:nvPr>
        </p:nvSpPr>
        <p:spPr>
          <a:xfrm>
            <a:off x="4923335" y="780382"/>
            <a:ext cx="1351563" cy="1351562"/>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17" name="Bildplatzhalter 5">
            <a:extLst>
              <a:ext uri="{FF2B5EF4-FFF2-40B4-BE49-F238E27FC236}">
                <a16:creationId xmlns:a16="http://schemas.microsoft.com/office/drawing/2014/main" id="{D534B6F0-EB55-95D9-C449-E3D2B4D80465}"/>
              </a:ext>
            </a:extLst>
          </p:cNvPr>
          <p:cNvSpPr>
            <a:spLocks noGrp="1"/>
          </p:cNvSpPr>
          <p:nvPr>
            <p:ph type="pic" sz="quarter" idx="24"/>
          </p:nvPr>
        </p:nvSpPr>
        <p:spPr>
          <a:xfrm>
            <a:off x="5783281" y="454385"/>
            <a:ext cx="738550" cy="738551"/>
          </a:xfrm>
          <a:prstGeom prst="ellipse">
            <a:avLst/>
          </a:prstGeom>
          <a:solidFill>
            <a:schemeClr val="accent2"/>
          </a:solidFill>
        </p:spPr>
        <p:txBody>
          <a:bodyPr>
            <a:normAutofit/>
          </a:bodyPr>
          <a:lstStyle>
            <a:lvl1pPr marL="0" indent="0">
              <a:buNone/>
              <a:defRPr sz="675"/>
            </a:lvl1pPr>
          </a:lstStyle>
          <a:p>
            <a:r>
              <a:rPr lang="de-DE"/>
              <a:t>Bild durch Klicken auf Symbol hinzufügen</a:t>
            </a:r>
          </a:p>
        </p:txBody>
      </p:sp>
      <p:sp>
        <p:nvSpPr>
          <p:cNvPr id="18" name="Textplatzhalter 12">
            <a:extLst>
              <a:ext uri="{FF2B5EF4-FFF2-40B4-BE49-F238E27FC236}">
                <a16:creationId xmlns:a16="http://schemas.microsoft.com/office/drawing/2014/main" id="{1211E573-2B58-5886-B734-94C602543074}"/>
              </a:ext>
            </a:extLst>
          </p:cNvPr>
          <p:cNvSpPr>
            <a:spLocks noGrp="1"/>
          </p:cNvSpPr>
          <p:nvPr>
            <p:ph type="body" sz="quarter" idx="25" hasCustomPrompt="1"/>
          </p:nvPr>
        </p:nvSpPr>
        <p:spPr>
          <a:xfrm>
            <a:off x="4877002" y="2223496"/>
            <a:ext cx="144422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20" name="Bildplatzhalter 2">
            <a:extLst>
              <a:ext uri="{FF2B5EF4-FFF2-40B4-BE49-F238E27FC236}">
                <a16:creationId xmlns:a16="http://schemas.microsoft.com/office/drawing/2014/main" id="{310F9958-EC3F-D5DB-17E5-8FE2404C8A97}"/>
              </a:ext>
            </a:extLst>
          </p:cNvPr>
          <p:cNvSpPr>
            <a:spLocks noGrp="1"/>
          </p:cNvSpPr>
          <p:nvPr>
            <p:ph type="pic" sz="quarter" idx="26"/>
          </p:nvPr>
        </p:nvSpPr>
        <p:spPr>
          <a:xfrm>
            <a:off x="6814157" y="778591"/>
            <a:ext cx="1351563" cy="1351562"/>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26" name="Bildplatzhalter 5">
            <a:extLst>
              <a:ext uri="{FF2B5EF4-FFF2-40B4-BE49-F238E27FC236}">
                <a16:creationId xmlns:a16="http://schemas.microsoft.com/office/drawing/2014/main" id="{4CA90279-C8E6-8B8C-6735-9507813022D3}"/>
              </a:ext>
            </a:extLst>
          </p:cNvPr>
          <p:cNvSpPr>
            <a:spLocks noGrp="1"/>
          </p:cNvSpPr>
          <p:nvPr>
            <p:ph type="pic" sz="quarter" idx="27"/>
          </p:nvPr>
        </p:nvSpPr>
        <p:spPr>
          <a:xfrm>
            <a:off x="7674103" y="452595"/>
            <a:ext cx="738550" cy="738551"/>
          </a:xfrm>
          <a:prstGeom prst="ellipse">
            <a:avLst/>
          </a:prstGeom>
          <a:solidFill>
            <a:schemeClr val="accent2"/>
          </a:solidFill>
        </p:spPr>
        <p:txBody>
          <a:bodyPr>
            <a:normAutofit/>
          </a:bodyPr>
          <a:lstStyle>
            <a:lvl1pPr marL="0" indent="0">
              <a:buNone/>
              <a:defRPr sz="675"/>
            </a:lvl1pPr>
          </a:lstStyle>
          <a:p>
            <a:r>
              <a:rPr lang="de-DE"/>
              <a:t>Bild durch Klicken auf Symbol hinzufügen</a:t>
            </a:r>
          </a:p>
        </p:txBody>
      </p:sp>
      <p:sp>
        <p:nvSpPr>
          <p:cNvPr id="27" name="Textplatzhalter 12">
            <a:extLst>
              <a:ext uri="{FF2B5EF4-FFF2-40B4-BE49-F238E27FC236}">
                <a16:creationId xmlns:a16="http://schemas.microsoft.com/office/drawing/2014/main" id="{ED004791-FBE7-3990-540D-6F0036440A91}"/>
              </a:ext>
            </a:extLst>
          </p:cNvPr>
          <p:cNvSpPr>
            <a:spLocks noGrp="1"/>
          </p:cNvSpPr>
          <p:nvPr>
            <p:ph type="body" sz="quarter" idx="28" hasCustomPrompt="1"/>
          </p:nvPr>
        </p:nvSpPr>
        <p:spPr>
          <a:xfrm>
            <a:off x="6767824" y="2221705"/>
            <a:ext cx="144422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28" name="Bildplatzhalter 2">
            <a:extLst>
              <a:ext uri="{FF2B5EF4-FFF2-40B4-BE49-F238E27FC236}">
                <a16:creationId xmlns:a16="http://schemas.microsoft.com/office/drawing/2014/main" id="{F7D98AE7-F9D2-684F-E4E0-C4B7F5C2A4F1}"/>
              </a:ext>
            </a:extLst>
          </p:cNvPr>
          <p:cNvSpPr>
            <a:spLocks noGrp="1"/>
          </p:cNvSpPr>
          <p:nvPr>
            <p:ph type="pic" sz="quarter" idx="29"/>
          </p:nvPr>
        </p:nvSpPr>
        <p:spPr>
          <a:xfrm>
            <a:off x="3032513" y="2932981"/>
            <a:ext cx="1351563" cy="1351562"/>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29" name="Bildplatzhalter 5">
            <a:extLst>
              <a:ext uri="{FF2B5EF4-FFF2-40B4-BE49-F238E27FC236}">
                <a16:creationId xmlns:a16="http://schemas.microsoft.com/office/drawing/2014/main" id="{5E6C7E62-470B-3853-BDB1-C3C2D96B3A98}"/>
              </a:ext>
            </a:extLst>
          </p:cNvPr>
          <p:cNvSpPr>
            <a:spLocks noGrp="1"/>
          </p:cNvSpPr>
          <p:nvPr>
            <p:ph type="pic" sz="quarter" idx="30"/>
          </p:nvPr>
        </p:nvSpPr>
        <p:spPr>
          <a:xfrm>
            <a:off x="3892459" y="2606985"/>
            <a:ext cx="738550" cy="738551"/>
          </a:xfrm>
          <a:prstGeom prst="ellipse">
            <a:avLst/>
          </a:prstGeom>
          <a:solidFill>
            <a:schemeClr val="accent2"/>
          </a:solidFill>
        </p:spPr>
        <p:txBody>
          <a:bodyPr>
            <a:normAutofit/>
          </a:bodyPr>
          <a:lstStyle>
            <a:lvl1pPr marL="27000" indent="0">
              <a:buNone/>
              <a:defRPr sz="675"/>
            </a:lvl1pPr>
          </a:lstStyle>
          <a:p>
            <a:r>
              <a:rPr lang="de-DE"/>
              <a:t>Bild durch Klicken auf Symbol hinzufügen</a:t>
            </a:r>
          </a:p>
        </p:txBody>
      </p:sp>
      <p:sp>
        <p:nvSpPr>
          <p:cNvPr id="30" name="Textplatzhalter 12">
            <a:extLst>
              <a:ext uri="{FF2B5EF4-FFF2-40B4-BE49-F238E27FC236}">
                <a16:creationId xmlns:a16="http://schemas.microsoft.com/office/drawing/2014/main" id="{36D0B4F1-DD53-97BD-161F-A4FBC9554756}"/>
              </a:ext>
            </a:extLst>
          </p:cNvPr>
          <p:cNvSpPr>
            <a:spLocks noGrp="1"/>
          </p:cNvSpPr>
          <p:nvPr>
            <p:ph type="body" sz="quarter" idx="31" hasCustomPrompt="1"/>
          </p:nvPr>
        </p:nvSpPr>
        <p:spPr>
          <a:xfrm>
            <a:off x="2986180" y="4381957"/>
            <a:ext cx="144422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31" name="Bildplatzhalter 2">
            <a:extLst>
              <a:ext uri="{FF2B5EF4-FFF2-40B4-BE49-F238E27FC236}">
                <a16:creationId xmlns:a16="http://schemas.microsoft.com/office/drawing/2014/main" id="{BE9E81A8-C0BE-79C6-B07F-388121B1435E}"/>
              </a:ext>
            </a:extLst>
          </p:cNvPr>
          <p:cNvSpPr>
            <a:spLocks noGrp="1"/>
          </p:cNvSpPr>
          <p:nvPr>
            <p:ph type="pic" sz="quarter" idx="32"/>
          </p:nvPr>
        </p:nvSpPr>
        <p:spPr>
          <a:xfrm>
            <a:off x="4923335" y="2932981"/>
            <a:ext cx="1351563" cy="1351562"/>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32" name="Bildplatzhalter 5">
            <a:extLst>
              <a:ext uri="{FF2B5EF4-FFF2-40B4-BE49-F238E27FC236}">
                <a16:creationId xmlns:a16="http://schemas.microsoft.com/office/drawing/2014/main" id="{AD0637D2-7F7B-A0D5-1432-917084997231}"/>
              </a:ext>
            </a:extLst>
          </p:cNvPr>
          <p:cNvSpPr>
            <a:spLocks noGrp="1"/>
          </p:cNvSpPr>
          <p:nvPr>
            <p:ph type="pic" sz="quarter" idx="33"/>
          </p:nvPr>
        </p:nvSpPr>
        <p:spPr>
          <a:xfrm>
            <a:off x="5783281" y="2606985"/>
            <a:ext cx="738550" cy="738551"/>
          </a:xfrm>
          <a:prstGeom prst="ellipse">
            <a:avLst/>
          </a:prstGeom>
          <a:solidFill>
            <a:schemeClr val="accent2"/>
          </a:solidFill>
        </p:spPr>
        <p:txBody>
          <a:bodyPr>
            <a:normAutofit/>
          </a:bodyPr>
          <a:lstStyle>
            <a:lvl1pPr marL="0" indent="0">
              <a:buNone/>
              <a:defRPr sz="675"/>
            </a:lvl1pPr>
          </a:lstStyle>
          <a:p>
            <a:r>
              <a:rPr lang="de-DE"/>
              <a:t>Bild durch Klicken auf Symbol hinzufügen</a:t>
            </a:r>
          </a:p>
        </p:txBody>
      </p:sp>
      <p:sp>
        <p:nvSpPr>
          <p:cNvPr id="33" name="Textplatzhalter 12">
            <a:extLst>
              <a:ext uri="{FF2B5EF4-FFF2-40B4-BE49-F238E27FC236}">
                <a16:creationId xmlns:a16="http://schemas.microsoft.com/office/drawing/2014/main" id="{BE059FCD-EF75-D768-887A-AA58D1E076E4}"/>
              </a:ext>
            </a:extLst>
          </p:cNvPr>
          <p:cNvSpPr>
            <a:spLocks noGrp="1"/>
          </p:cNvSpPr>
          <p:nvPr>
            <p:ph type="body" sz="quarter" idx="34" hasCustomPrompt="1"/>
          </p:nvPr>
        </p:nvSpPr>
        <p:spPr>
          <a:xfrm>
            <a:off x="4877002" y="4381957"/>
            <a:ext cx="144422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34" name="Bildplatzhalter 2">
            <a:extLst>
              <a:ext uri="{FF2B5EF4-FFF2-40B4-BE49-F238E27FC236}">
                <a16:creationId xmlns:a16="http://schemas.microsoft.com/office/drawing/2014/main" id="{806FF9AF-8544-EAD3-DD8E-3A3242C713EA}"/>
              </a:ext>
            </a:extLst>
          </p:cNvPr>
          <p:cNvSpPr>
            <a:spLocks noGrp="1"/>
          </p:cNvSpPr>
          <p:nvPr>
            <p:ph type="pic" sz="quarter" idx="35"/>
          </p:nvPr>
        </p:nvSpPr>
        <p:spPr>
          <a:xfrm>
            <a:off x="6814157" y="2931191"/>
            <a:ext cx="1351563" cy="1351562"/>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35" name="Bildplatzhalter 5">
            <a:extLst>
              <a:ext uri="{FF2B5EF4-FFF2-40B4-BE49-F238E27FC236}">
                <a16:creationId xmlns:a16="http://schemas.microsoft.com/office/drawing/2014/main" id="{74FBEA01-0FA0-0A7F-1DB3-6025AF4AAEC8}"/>
              </a:ext>
            </a:extLst>
          </p:cNvPr>
          <p:cNvSpPr>
            <a:spLocks noGrp="1"/>
          </p:cNvSpPr>
          <p:nvPr>
            <p:ph type="pic" sz="quarter" idx="36"/>
          </p:nvPr>
        </p:nvSpPr>
        <p:spPr>
          <a:xfrm>
            <a:off x="7674103" y="2605195"/>
            <a:ext cx="738550" cy="738551"/>
          </a:xfrm>
          <a:prstGeom prst="ellipse">
            <a:avLst/>
          </a:prstGeom>
          <a:solidFill>
            <a:schemeClr val="accent2"/>
          </a:solidFill>
        </p:spPr>
        <p:txBody>
          <a:bodyPr>
            <a:normAutofit/>
          </a:bodyPr>
          <a:lstStyle>
            <a:lvl1pPr marL="0" indent="0">
              <a:buNone/>
              <a:defRPr sz="675"/>
            </a:lvl1pPr>
          </a:lstStyle>
          <a:p>
            <a:r>
              <a:rPr lang="de-DE"/>
              <a:t>Bild durch Klicken auf Symbol hinzufügen</a:t>
            </a:r>
          </a:p>
        </p:txBody>
      </p:sp>
      <p:sp>
        <p:nvSpPr>
          <p:cNvPr id="36" name="Textplatzhalter 12">
            <a:extLst>
              <a:ext uri="{FF2B5EF4-FFF2-40B4-BE49-F238E27FC236}">
                <a16:creationId xmlns:a16="http://schemas.microsoft.com/office/drawing/2014/main" id="{2243E3B0-9832-67DE-A56B-B53BE196E3B2}"/>
              </a:ext>
            </a:extLst>
          </p:cNvPr>
          <p:cNvSpPr>
            <a:spLocks noGrp="1"/>
          </p:cNvSpPr>
          <p:nvPr>
            <p:ph type="body" sz="quarter" idx="37" hasCustomPrompt="1"/>
          </p:nvPr>
        </p:nvSpPr>
        <p:spPr>
          <a:xfrm>
            <a:off x="6767824" y="4380166"/>
            <a:ext cx="144422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4" name="Textfeld 3">
            <a:extLst>
              <a:ext uri="{FF2B5EF4-FFF2-40B4-BE49-F238E27FC236}">
                <a16:creationId xmlns:a16="http://schemas.microsoft.com/office/drawing/2014/main" id="{2651DC7B-DB73-4B53-75E5-04C81DEA8556}"/>
              </a:ext>
            </a:extLst>
          </p:cNvPr>
          <p:cNvSpPr txBox="1"/>
          <p:nvPr userDrawn="1"/>
        </p:nvSpPr>
        <p:spPr>
          <a:xfrm>
            <a:off x="365760" y="4878977"/>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5" name="Titel 1">
            <a:extLst>
              <a:ext uri="{FF2B5EF4-FFF2-40B4-BE49-F238E27FC236}">
                <a16:creationId xmlns:a16="http://schemas.microsoft.com/office/drawing/2014/main" id="{6BEF5850-3617-CE6D-A48C-B0D545203200}"/>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8" name="Textplatzhalter 6">
            <a:extLst>
              <a:ext uri="{FF2B5EF4-FFF2-40B4-BE49-F238E27FC236}">
                <a16:creationId xmlns:a16="http://schemas.microsoft.com/office/drawing/2014/main" id="{A7BF40A7-1629-5057-80C5-7BBF73774220}"/>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11" name="Foliennummernplatzhalter 5">
            <a:extLst>
              <a:ext uri="{FF2B5EF4-FFF2-40B4-BE49-F238E27FC236}">
                <a16:creationId xmlns:a16="http://schemas.microsoft.com/office/drawing/2014/main" id="{A21B4B3A-5F41-80E8-348B-F3BCC8A2002C}"/>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2" name="Fußzeilenplatzhalter 4">
            <a:extLst>
              <a:ext uri="{FF2B5EF4-FFF2-40B4-BE49-F238E27FC236}">
                <a16:creationId xmlns:a16="http://schemas.microsoft.com/office/drawing/2014/main" id="{A641E288-F586-DA97-355F-CCD69955D2C3}"/>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596771692"/>
      </p:ext>
    </p:extLst>
  </p:cSld>
  <p:clrMapOvr>
    <a:masterClrMapping/>
  </p:clrMapOvr>
  <p:extLst>
    <p:ext uri="{DCECCB84-F9BA-43D5-87BE-67443E8EF086}">
      <p15:sldGuideLst xmlns:p15="http://schemas.microsoft.com/office/powerpoint/2012/main">
        <p15:guide id="3" orient="horz" pos="2760" userDrawn="1">
          <p15:clr>
            <a:srgbClr val="FBAE40"/>
          </p15:clr>
        </p15:guide>
        <p15:guide id="4" orient="horz" pos="139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S_Bilder_Aufzählung_2">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 name="Bildplatzhalter 2">
            <a:extLst>
              <a:ext uri="{FF2B5EF4-FFF2-40B4-BE49-F238E27FC236}">
                <a16:creationId xmlns:a16="http://schemas.microsoft.com/office/drawing/2014/main" id="{67C63A8E-6935-2AC2-70AF-D7223453E9DA}"/>
              </a:ext>
            </a:extLst>
          </p:cNvPr>
          <p:cNvSpPr>
            <a:spLocks noGrp="1"/>
          </p:cNvSpPr>
          <p:nvPr>
            <p:ph type="pic" sz="quarter" idx="20"/>
          </p:nvPr>
        </p:nvSpPr>
        <p:spPr>
          <a:xfrm>
            <a:off x="329159" y="1238543"/>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13" name="Textplatzhalter 12">
            <a:extLst>
              <a:ext uri="{FF2B5EF4-FFF2-40B4-BE49-F238E27FC236}">
                <a16:creationId xmlns:a16="http://schemas.microsoft.com/office/drawing/2014/main" id="{DF2D03D6-BF28-9E6D-36E6-7A2A74CD63A1}"/>
              </a:ext>
            </a:extLst>
          </p:cNvPr>
          <p:cNvSpPr>
            <a:spLocks noGrp="1"/>
          </p:cNvSpPr>
          <p:nvPr>
            <p:ph type="body" sz="quarter" idx="22" hasCustomPrompt="1"/>
          </p:nvPr>
        </p:nvSpPr>
        <p:spPr>
          <a:xfrm>
            <a:off x="305992" y="2443836"/>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41" name="Bildplatzhalter 2">
            <a:extLst>
              <a:ext uri="{FF2B5EF4-FFF2-40B4-BE49-F238E27FC236}">
                <a16:creationId xmlns:a16="http://schemas.microsoft.com/office/drawing/2014/main" id="{F424C89F-F5D9-709F-6B21-E17CB9FB7E37}"/>
              </a:ext>
            </a:extLst>
          </p:cNvPr>
          <p:cNvSpPr>
            <a:spLocks noGrp="1"/>
          </p:cNvSpPr>
          <p:nvPr>
            <p:ph type="pic" sz="quarter" idx="25"/>
          </p:nvPr>
        </p:nvSpPr>
        <p:spPr>
          <a:xfrm>
            <a:off x="1960418" y="1238543"/>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42" name="Textplatzhalter 12">
            <a:extLst>
              <a:ext uri="{FF2B5EF4-FFF2-40B4-BE49-F238E27FC236}">
                <a16:creationId xmlns:a16="http://schemas.microsoft.com/office/drawing/2014/main" id="{974D5C15-EFE2-F066-AA81-F3ADB883ACCE}"/>
              </a:ext>
            </a:extLst>
          </p:cNvPr>
          <p:cNvSpPr>
            <a:spLocks noGrp="1"/>
          </p:cNvSpPr>
          <p:nvPr>
            <p:ph type="body" sz="quarter" idx="26" hasCustomPrompt="1"/>
          </p:nvPr>
        </p:nvSpPr>
        <p:spPr>
          <a:xfrm>
            <a:off x="1937251" y="2443836"/>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45" name="Bildplatzhalter 2">
            <a:extLst>
              <a:ext uri="{FF2B5EF4-FFF2-40B4-BE49-F238E27FC236}">
                <a16:creationId xmlns:a16="http://schemas.microsoft.com/office/drawing/2014/main" id="{76AB859E-7E9D-0404-CD5B-A8A7130291F6}"/>
              </a:ext>
            </a:extLst>
          </p:cNvPr>
          <p:cNvSpPr>
            <a:spLocks noGrp="1"/>
          </p:cNvSpPr>
          <p:nvPr>
            <p:ph type="pic" sz="quarter" idx="29"/>
          </p:nvPr>
        </p:nvSpPr>
        <p:spPr>
          <a:xfrm>
            <a:off x="3591677" y="1238543"/>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46" name="Textplatzhalter 12">
            <a:extLst>
              <a:ext uri="{FF2B5EF4-FFF2-40B4-BE49-F238E27FC236}">
                <a16:creationId xmlns:a16="http://schemas.microsoft.com/office/drawing/2014/main" id="{AC2F7BE6-5219-F8E9-C77E-E35F6DC74CF4}"/>
              </a:ext>
            </a:extLst>
          </p:cNvPr>
          <p:cNvSpPr>
            <a:spLocks noGrp="1"/>
          </p:cNvSpPr>
          <p:nvPr>
            <p:ph type="body" sz="quarter" idx="30" hasCustomPrompt="1"/>
          </p:nvPr>
        </p:nvSpPr>
        <p:spPr>
          <a:xfrm>
            <a:off x="3568510" y="2443836"/>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49" name="Bildplatzhalter 2">
            <a:extLst>
              <a:ext uri="{FF2B5EF4-FFF2-40B4-BE49-F238E27FC236}">
                <a16:creationId xmlns:a16="http://schemas.microsoft.com/office/drawing/2014/main" id="{1C2DF222-3477-213D-57B0-E50003B64EC0}"/>
              </a:ext>
            </a:extLst>
          </p:cNvPr>
          <p:cNvSpPr>
            <a:spLocks noGrp="1"/>
          </p:cNvSpPr>
          <p:nvPr>
            <p:ph type="pic" sz="quarter" idx="33"/>
          </p:nvPr>
        </p:nvSpPr>
        <p:spPr>
          <a:xfrm>
            <a:off x="5222936" y="1238543"/>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50" name="Textplatzhalter 12">
            <a:extLst>
              <a:ext uri="{FF2B5EF4-FFF2-40B4-BE49-F238E27FC236}">
                <a16:creationId xmlns:a16="http://schemas.microsoft.com/office/drawing/2014/main" id="{5BD07883-02DA-02AF-A2F5-B677618EAF65}"/>
              </a:ext>
            </a:extLst>
          </p:cNvPr>
          <p:cNvSpPr>
            <a:spLocks noGrp="1"/>
          </p:cNvSpPr>
          <p:nvPr>
            <p:ph type="body" sz="quarter" idx="34" hasCustomPrompt="1"/>
          </p:nvPr>
        </p:nvSpPr>
        <p:spPr>
          <a:xfrm>
            <a:off x="5199769" y="2443836"/>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53" name="Bildplatzhalter 2">
            <a:extLst>
              <a:ext uri="{FF2B5EF4-FFF2-40B4-BE49-F238E27FC236}">
                <a16:creationId xmlns:a16="http://schemas.microsoft.com/office/drawing/2014/main" id="{11FEF45C-CC99-5CC2-F118-03F04867571A}"/>
              </a:ext>
            </a:extLst>
          </p:cNvPr>
          <p:cNvSpPr>
            <a:spLocks noGrp="1"/>
          </p:cNvSpPr>
          <p:nvPr>
            <p:ph type="pic" sz="quarter" idx="37"/>
          </p:nvPr>
        </p:nvSpPr>
        <p:spPr>
          <a:xfrm>
            <a:off x="6854195" y="1238543"/>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54" name="Textplatzhalter 12">
            <a:extLst>
              <a:ext uri="{FF2B5EF4-FFF2-40B4-BE49-F238E27FC236}">
                <a16:creationId xmlns:a16="http://schemas.microsoft.com/office/drawing/2014/main" id="{3CCC97B9-6945-9D63-E51F-D33F5A505613}"/>
              </a:ext>
            </a:extLst>
          </p:cNvPr>
          <p:cNvSpPr>
            <a:spLocks noGrp="1"/>
          </p:cNvSpPr>
          <p:nvPr>
            <p:ph type="body" sz="quarter" idx="38" hasCustomPrompt="1"/>
          </p:nvPr>
        </p:nvSpPr>
        <p:spPr>
          <a:xfrm>
            <a:off x="6831028" y="2443836"/>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2" name="Bildplatzhalter 2">
            <a:extLst>
              <a:ext uri="{FF2B5EF4-FFF2-40B4-BE49-F238E27FC236}">
                <a16:creationId xmlns:a16="http://schemas.microsoft.com/office/drawing/2014/main" id="{5FE0E45E-B7E5-968A-08D9-B14A2BD8E105}"/>
              </a:ext>
            </a:extLst>
          </p:cNvPr>
          <p:cNvSpPr>
            <a:spLocks noGrp="1"/>
          </p:cNvSpPr>
          <p:nvPr>
            <p:ph type="pic" sz="quarter" idx="39"/>
          </p:nvPr>
        </p:nvSpPr>
        <p:spPr>
          <a:xfrm>
            <a:off x="329555" y="2941448"/>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6" name="Textplatzhalter 12">
            <a:extLst>
              <a:ext uri="{FF2B5EF4-FFF2-40B4-BE49-F238E27FC236}">
                <a16:creationId xmlns:a16="http://schemas.microsoft.com/office/drawing/2014/main" id="{B3796EB9-7C2F-D0BE-C0DD-5FBF028A3A09}"/>
              </a:ext>
            </a:extLst>
          </p:cNvPr>
          <p:cNvSpPr>
            <a:spLocks noGrp="1"/>
          </p:cNvSpPr>
          <p:nvPr>
            <p:ph type="body" sz="quarter" idx="40" hasCustomPrompt="1"/>
          </p:nvPr>
        </p:nvSpPr>
        <p:spPr>
          <a:xfrm>
            <a:off x="306388" y="4146741"/>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8" name="Bildplatzhalter 2">
            <a:extLst>
              <a:ext uri="{FF2B5EF4-FFF2-40B4-BE49-F238E27FC236}">
                <a16:creationId xmlns:a16="http://schemas.microsoft.com/office/drawing/2014/main" id="{017F6706-97B6-99DB-67EC-7E2A6A2B82CB}"/>
              </a:ext>
            </a:extLst>
          </p:cNvPr>
          <p:cNvSpPr>
            <a:spLocks noGrp="1"/>
          </p:cNvSpPr>
          <p:nvPr>
            <p:ph type="pic" sz="quarter" idx="41"/>
          </p:nvPr>
        </p:nvSpPr>
        <p:spPr>
          <a:xfrm>
            <a:off x="1960814" y="2941448"/>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9" name="Textplatzhalter 12">
            <a:extLst>
              <a:ext uri="{FF2B5EF4-FFF2-40B4-BE49-F238E27FC236}">
                <a16:creationId xmlns:a16="http://schemas.microsoft.com/office/drawing/2014/main" id="{CD9DC320-CD88-D2FF-9405-685328C2319F}"/>
              </a:ext>
            </a:extLst>
          </p:cNvPr>
          <p:cNvSpPr>
            <a:spLocks noGrp="1"/>
          </p:cNvSpPr>
          <p:nvPr>
            <p:ph type="body" sz="quarter" idx="42" hasCustomPrompt="1"/>
          </p:nvPr>
        </p:nvSpPr>
        <p:spPr>
          <a:xfrm>
            <a:off x="1937647" y="4146741"/>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10" name="Bildplatzhalter 2">
            <a:extLst>
              <a:ext uri="{FF2B5EF4-FFF2-40B4-BE49-F238E27FC236}">
                <a16:creationId xmlns:a16="http://schemas.microsoft.com/office/drawing/2014/main" id="{18F52D6A-4BF8-CA0A-7A5C-E10CC54C078D}"/>
              </a:ext>
            </a:extLst>
          </p:cNvPr>
          <p:cNvSpPr>
            <a:spLocks noGrp="1"/>
          </p:cNvSpPr>
          <p:nvPr>
            <p:ph type="pic" sz="quarter" idx="43"/>
          </p:nvPr>
        </p:nvSpPr>
        <p:spPr>
          <a:xfrm>
            <a:off x="3592073" y="2941448"/>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12" name="Textplatzhalter 12">
            <a:extLst>
              <a:ext uri="{FF2B5EF4-FFF2-40B4-BE49-F238E27FC236}">
                <a16:creationId xmlns:a16="http://schemas.microsoft.com/office/drawing/2014/main" id="{CA5DB87E-AA93-25E7-513E-8721BE8E5DBF}"/>
              </a:ext>
            </a:extLst>
          </p:cNvPr>
          <p:cNvSpPr>
            <a:spLocks noGrp="1"/>
          </p:cNvSpPr>
          <p:nvPr>
            <p:ph type="body" sz="quarter" idx="44" hasCustomPrompt="1"/>
          </p:nvPr>
        </p:nvSpPr>
        <p:spPr>
          <a:xfrm>
            <a:off x="3568906" y="4146741"/>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15" name="Bildplatzhalter 2">
            <a:extLst>
              <a:ext uri="{FF2B5EF4-FFF2-40B4-BE49-F238E27FC236}">
                <a16:creationId xmlns:a16="http://schemas.microsoft.com/office/drawing/2014/main" id="{EE0BDF65-9830-3F58-F174-086C8681D66C}"/>
              </a:ext>
            </a:extLst>
          </p:cNvPr>
          <p:cNvSpPr>
            <a:spLocks noGrp="1"/>
          </p:cNvSpPr>
          <p:nvPr>
            <p:ph type="pic" sz="quarter" idx="45"/>
          </p:nvPr>
        </p:nvSpPr>
        <p:spPr>
          <a:xfrm>
            <a:off x="5223332" y="2941448"/>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16" name="Textplatzhalter 12">
            <a:extLst>
              <a:ext uri="{FF2B5EF4-FFF2-40B4-BE49-F238E27FC236}">
                <a16:creationId xmlns:a16="http://schemas.microsoft.com/office/drawing/2014/main" id="{5E4AD5C2-E614-A8AD-BE05-39338ACF9D56}"/>
              </a:ext>
            </a:extLst>
          </p:cNvPr>
          <p:cNvSpPr>
            <a:spLocks noGrp="1"/>
          </p:cNvSpPr>
          <p:nvPr>
            <p:ph type="body" sz="quarter" idx="46" hasCustomPrompt="1"/>
          </p:nvPr>
        </p:nvSpPr>
        <p:spPr>
          <a:xfrm>
            <a:off x="5200165" y="4146741"/>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17" name="Bildplatzhalter 2">
            <a:extLst>
              <a:ext uri="{FF2B5EF4-FFF2-40B4-BE49-F238E27FC236}">
                <a16:creationId xmlns:a16="http://schemas.microsoft.com/office/drawing/2014/main" id="{1F62C4FF-8097-AE58-4FE7-72D28D65A672}"/>
              </a:ext>
            </a:extLst>
          </p:cNvPr>
          <p:cNvSpPr>
            <a:spLocks noGrp="1"/>
          </p:cNvSpPr>
          <p:nvPr>
            <p:ph type="pic" sz="quarter" idx="47"/>
          </p:nvPr>
        </p:nvSpPr>
        <p:spPr>
          <a:xfrm>
            <a:off x="6854591" y="2941448"/>
            <a:ext cx="1107415" cy="1107414"/>
          </a:xfrm>
          <a:prstGeom prst="ellipse">
            <a:avLst/>
          </a:prstGeom>
          <a:solidFill>
            <a:schemeClr val="bg2"/>
          </a:solidFill>
        </p:spPr>
        <p:txBody>
          <a:bodyPr>
            <a:normAutofit/>
          </a:bodyPr>
          <a:lstStyle>
            <a:lvl1pPr marL="0" indent="0">
              <a:buNone/>
              <a:defRPr sz="788"/>
            </a:lvl1pPr>
          </a:lstStyle>
          <a:p>
            <a:r>
              <a:rPr lang="de-DE"/>
              <a:t>Bild durch Klicken auf Symbol hinzufügen</a:t>
            </a:r>
          </a:p>
        </p:txBody>
      </p:sp>
      <p:sp>
        <p:nvSpPr>
          <p:cNvPr id="18" name="Textplatzhalter 12">
            <a:extLst>
              <a:ext uri="{FF2B5EF4-FFF2-40B4-BE49-F238E27FC236}">
                <a16:creationId xmlns:a16="http://schemas.microsoft.com/office/drawing/2014/main" id="{F6258985-94DE-F520-35A2-A0D80326CF95}"/>
              </a:ext>
            </a:extLst>
          </p:cNvPr>
          <p:cNvSpPr>
            <a:spLocks noGrp="1"/>
          </p:cNvSpPr>
          <p:nvPr>
            <p:ph type="body" sz="quarter" idx="48" hasCustomPrompt="1"/>
          </p:nvPr>
        </p:nvSpPr>
        <p:spPr>
          <a:xfrm>
            <a:off x="6831424" y="4146741"/>
            <a:ext cx="1153748" cy="197921"/>
          </a:xfrm>
          <a:prstGeom prst="rect">
            <a:avLst/>
          </a:prstGeom>
        </p:spPr>
        <p:txBody>
          <a:bodyPr lIns="0" tIns="0" rIns="0" bIns="0">
            <a:noAutofit/>
          </a:bodyPr>
          <a:lstStyle>
            <a:lvl1pPr marL="0" indent="0" algn="ctr">
              <a:buNone/>
              <a:defRPr sz="1200" b="1" i="0">
                <a:solidFill>
                  <a:schemeClr val="accent2"/>
                </a:solidFill>
                <a:latin typeface="Arial" panose="020B0604020202020204" pitchFamily="34" charset="0"/>
                <a:cs typeface="Arial" panose="020B0604020202020204" pitchFamily="34" charset="0"/>
              </a:defRPr>
            </a:lvl1pPr>
          </a:lstStyle>
          <a:p>
            <a:pPr lvl="0"/>
            <a:r>
              <a:rPr lang="de-DE"/>
              <a:t>Textfeld</a:t>
            </a:r>
          </a:p>
        </p:txBody>
      </p:sp>
      <p:sp>
        <p:nvSpPr>
          <p:cNvPr id="19" name="Titel 1">
            <a:extLst>
              <a:ext uri="{FF2B5EF4-FFF2-40B4-BE49-F238E27FC236}">
                <a16:creationId xmlns:a16="http://schemas.microsoft.com/office/drawing/2014/main" id="{87CAC553-C96B-DEDC-FE6C-CFD98D1044DF}"/>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20" name="Textplatzhalter 6">
            <a:extLst>
              <a:ext uri="{FF2B5EF4-FFF2-40B4-BE49-F238E27FC236}">
                <a16:creationId xmlns:a16="http://schemas.microsoft.com/office/drawing/2014/main" id="{82698DB4-020F-0A22-F7AE-A1A2CF6E367F}"/>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7" name="Foliennummernplatzhalter 5">
            <a:extLst>
              <a:ext uri="{FF2B5EF4-FFF2-40B4-BE49-F238E27FC236}">
                <a16:creationId xmlns:a16="http://schemas.microsoft.com/office/drawing/2014/main" id="{7E3ADBBC-0034-B803-05F9-D52758D1131A}"/>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1" name="Fußzeilenplatzhalter 4">
            <a:extLst>
              <a:ext uri="{FF2B5EF4-FFF2-40B4-BE49-F238E27FC236}">
                <a16:creationId xmlns:a16="http://schemas.microsoft.com/office/drawing/2014/main" id="{89DEF0C9-C55E-D427-02DD-C99B8899221F}"/>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1398946975"/>
      </p:ext>
    </p:extLst>
  </p:cSld>
  <p:clrMapOvr>
    <a:masterClrMapping/>
  </p:clrMapOvr>
  <p:extLst>
    <p:ext uri="{DCECCB84-F9BA-43D5-87BE-67443E8EF086}">
      <p15:sldGuideLst xmlns:p15="http://schemas.microsoft.com/office/powerpoint/2012/main">
        <p15:guide id="3" orient="horz" pos="2606" userDrawn="1">
          <p15:clr>
            <a:srgbClr val="FBAE40"/>
          </p15:clr>
        </p15:guide>
        <p15:guide id="4" orient="horz" pos="153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S_Vorstan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8" name="Bildplatzhalter 7">
            <a:extLst>
              <a:ext uri="{FF2B5EF4-FFF2-40B4-BE49-F238E27FC236}">
                <a16:creationId xmlns:a16="http://schemas.microsoft.com/office/drawing/2014/main" id="{34D219A2-0A80-A727-D122-0254C6D091A2}"/>
              </a:ext>
            </a:extLst>
          </p:cNvPr>
          <p:cNvSpPr>
            <a:spLocks noGrp="1"/>
          </p:cNvSpPr>
          <p:nvPr>
            <p:ph type="pic" sz="quarter" idx="20"/>
          </p:nvPr>
        </p:nvSpPr>
        <p:spPr>
          <a:xfrm>
            <a:off x="-15875" y="1269627"/>
            <a:ext cx="1523968" cy="1593056"/>
          </a:xfrm>
          <a:prstGeom prst="rect">
            <a:avLst/>
          </a:prstGeom>
          <a:solidFill>
            <a:schemeClr val="accent1">
              <a:lumMod val="20000"/>
              <a:lumOff val="80000"/>
              <a:alpha val="40000"/>
            </a:schemeClr>
          </a:solidFill>
          <a:ln w="28575">
            <a:solidFill>
              <a:schemeClr val="accent6"/>
            </a:solidFill>
          </a:ln>
        </p:spPr>
        <p:style>
          <a:lnRef idx="2">
            <a:schemeClr val="accent2"/>
          </a:lnRef>
          <a:fillRef idx="1">
            <a:schemeClr val="lt1"/>
          </a:fillRef>
          <a:effectRef idx="0">
            <a:schemeClr val="accent2"/>
          </a:effectRef>
          <a:fontRef idx="minor">
            <a:schemeClr val="dk1"/>
          </a:fontRef>
        </p:style>
        <p:txBody>
          <a:bodyPr/>
          <a:lstStyle>
            <a:lvl1pPr marL="0" indent="0" algn="ctr">
              <a:buNone/>
              <a:defRPr>
                <a:solidFill>
                  <a:schemeClr val="accent1"/>
                </a:solidFill>
              </a:defRPr>
            </a:lvl1pPr>
          </a:lstStyle>
          <a:p>
            <a:r>
              <a:rPr lang="de-DE"/>
              <a:t>Bild durch Klicken auf Symbol hinzufügen</a:t>
            </a:r>
          </a:p>
        </p:txBody>
      </p:sp>
      <p:sp>
        <p:nvSpPr>
          <p:cNvPr id="41" name="Textplatzhalter 40">
            <a:extLst>
              <a:ext uri="{FF2B5EF4-FFF2-40B4-BE49-F238E27FC236}">
                <a16:creationId xmlns:a16="http://schemas.microsoft.com/office/drawing/2014/main" id="{D3A8A357-018A-113F-3BA8-863A78289F57}"/>
              </a:ext>
            </a:extLst>
          </p:cNvPr>
          <p:cNvSpPr>
            <a:spLocks noGrp="1"/>
          </p:cNvSpPr>
          <p:nvPr>
            <p:ph type="body" sz="quarter" idx="25" hasCustomPrompt="1"/>
          </p:nvPr>
        </p:nvSpPr>
        <p:spPr>
          <a:xfrm>
            <a:off x="308372" y="2989660"/>
            <a:ext cx="1196578" cy="331389"/>
          </a:xfrm>
          <a:prstGeom prst="rect">
            <a:avLst/>
          </a:prstGeom>
        </p:spPr>
        <p:txBody>
          <a:bodyPr wrap="square" lIns="0" tIns="0" rIns="0" bIns="0">
            <a:noAutofit/>
          </a:bodyPr>
          <a:lstStyle>
            <a:lvl1pPr marL="0" indent="0">
              <a:lnSpc>
                <a:spcPct val="100000"/>
              </a:lnSpc>
              <a:buNone/>
              <a:defRPr sz="1000" b="1" i="0">
                <a:latin typeface="Arial" panose="020B0604020202020204" pitchFamily="34" charset="0"/>
                <a:cs typeface="Arial" panose="020B0604020202020204" pitchFamily="34" charset="0"/>
              </a:defRPr>
            </a:lvl1pPr>
          </a:lstStyle>
          <a:p>
            <a:pPr lvl="0"/>
            <a:r>
              <a:rPr lang="de-DE"/>
              <a:t>Vorname </a:t>
            </a:r>
            <a:br>
              <a:rPr lang="de-DE"/>
            </a:br>
            <a:r>
              <a:rPr lang="de-DE"/>
              <a:t>Nachname</a:t>
            </a:r>
          </a:p>
        </p:txBody>
      </p:sp>
      <p:sp>
        <p:nvSpPr>
          <p:cNvPr id="42" name="Textfeld 41">
            <a:extLst>
              <a:ext uri="{FF2B5EF4-FFF2-40B4-BE49-F238E27FC236}">
                <a16:creationId xmlns:a16="http://schemas.microsoft.com/office/drawing/2014/main" id="{D43B8E35-FA59-EE5B-3C29-B60E5208F769}"/>
              </a:ext>
            </a:extLst>
          </p:cNvPr>
          <p:cNvSpPr txBox="1"/>
          <p:nvPr userDrawn="1"/>
        </p:nvSpPr>
        <p:spPr>
          <a:xfrm>
            <a:off x="747399" y="3055301"/>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cxnSp>
        <p:nvCxnSpPr>
          <p:cNvPr id="45" name="Gerade Verbindung 44">
            <a:extLst>
              <a:ext uri="{FF2B5EF4-FFF2-40B4-BE49-F238E27FC236}">
                <a16:creationId xmlns:a16="http://schemas.microsoft.com/office/drawing/2014/main" id="{D9A93441-926B-FAB6-932F-B5058C06DDD3}"/>
              </a:ext>
            </a:extLst>
          </p:cNvPr>
          <p:cNvCxnSpPr>
            <a:cxnSpLocks/>
          </p:cNvCxnSpPr>
          <p:nvPr userDrawn="1"/>
        </p:nvCxnSpPr>
        <p:spPr>
          <a:xfrm>
            <a:off x="308284" y="3566751"/>
            <a:ext cx="18443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platzhalter 40">
            <a:extLst>
              <a:ext uri="{FF2B5EF4-FFF2-40B4-BE49-F238E27FC236}">
                <a16:creationId xmlns:a16="http://schemas.microsoft.com/office/drawing/2014/main" id="{135DA5C5-932A-678B-E746-A2363B34C1BF}"/>
              </a:ext>
            </a:extLst>
          </p:cNvPr>
          <p:cNvSpPr>
            <a:spLocks noGrp="1"/>
          </p:cNvSpPr>
          <p:nvPr>
            <p:ph type="body" sz="quarter" idx="27" hasCustomPrompt="1"/>
          </p:nvPr>
        </p:nvSpPr>
        <p:spPr>
          <a:xfrm>
            <a:off x="312478" y="3693128"/>
            <a:ext cx="1515420" cy="138499"/>
          </a:xfrm>
          <a:prstGeom prst="rect">
            <a:avLst/>
          </a:prstGeom>
        </p:spPr>
        <p:txBody>
          <a:bodyPr wrap="square" lIns="0" tIns="0" rIns="0" bIns="0">
            <a:noAutofit/>
          </a:bodyPr>
          <a:lstStyle>
            <a:lvl1pPr marL="0" indent="0">
              <a:lnSpc>
                <a:spcPct val="100000"/>
              </a:lnSpc>
              <a:buNone/>
              <a:defRPr sz="900" b="0" i="0">
                <a:solidFill>
                  <a:schemeClr val="accent2"/>
                </a:solidFill>
                <a:latin typeface="Arial" panose="020B0604020202020204" pitchFamily="34" charset="0"/>
                <a:cs typeface="Arial" panose="020B0604020202020204" pitchFamily="34" charset="0"/>
              </a:defRPr>
            </a:lvl1pPr>
          </a:lstStyle>
          <a:p>
            <a:pPr lvl="0"/>
            <a:r>
              <a:rPr lang="de-DE"/>
              <a:t>Position, Ergänzung</a:t>
            </a:r>
          </a:p>
        </p:txBody>
      </p:sp>
      <p:sp>
        <p:nvSpPr>
          <p:cNvPr id="29" name="Titel 1">
            <a:extLst>
              <a:ext uri="{FF2B5EF4-FFF2-40B4-BE49-F238E27FC236}">
                <a16:creationId xmlns:a16="http://schemas.microsoft.com/office/drawing/2014/main" id="{F4AD0210-2C25-F221-60EC-252A107EEF02}"/>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30" name="Textplatzhalter 6">
            <a:extLst>
              <a:ext uri="{FF2B5EF4-FFF2-40B4-BE49-F238E27FC236}">
                <a16:creationId xmlns:a16="http://schemas.microsoft.com/office/drawing/2014/main" id="{7FA0BB8F-50F3-EB91-8D90-4906F75AA2B4}"/>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2" name="Bildplatzhalter 7">
            <a:extLst>
              <a:ext uri="{FF2B5EF4-FFF2-40B4-BE49-F238E27FC236}">
                <a16:creationId xmlns:a16="http://schemas.microsoft.com/office/drawing/2014/main" id="{92A62A24-857B-593A-905D-2509331FECB6}"/>
              </a:ext>
            </a:extLst>
          </p:cNvPr>
          <p:cNvSpPr>
            <a:spLocks noGrp="1"/>
          </p:cNvSpPr>
          <p:nvPr>
            <p:ph type="pic" sz="quarter" idx="28"/>
          </p:nvPr>
        </p:nvSpPr>
        <p:spPr>
          <a:xfrm>
            <a:off x="1508466" y="1269678"/>
            <a:ext cx="1519616" cy="1593056"/>
          </a:xfrm>
          <a:prstGeom prst="rect">
            <a:avLst/>
          </a:prstGeom>
          <a:solidFill>
            <a:schemeClr val="accent1">
              <a:lumMod val="20000"/>
              <a:lumOff val="80000"/>
              <a:alpha val="40000"/>
            </a:schemeClr>
          </a:solidFill>
          <a:ln w="28575">
            <a:solidFill>
              <a:schemeClr val="accent6"/>
            </a:solidFill>
          </a:ln>
        </p:spPr>
        <p:style>
          <a:lnRef idx="2">
            <a:schemeClr val="accent2"/>
          </a:lnRef>
          <a:fillRef idx="1">
            <a:schemeClr val="lt1"/>
          </a:fillRef>
          <a:effectRef idx="0">
            <a:schemeClr val="accent2"/>
          </a:effectRef>
          <a:fontRef idx="minor">
            <a:schemeClr val="dk1"/>
          </a:fontRef>
        </p:style>
        <p:txBody>
          <a:bodyPr/>
          <a:lstStyle>
            <a:lvl1pPr marL="0" indent="0" algn="ctr">
              <a:buNone/>
              <a:defRPr>
                <a:solidFill>
                  <a:schemeClr val="accent1"/>
                </a:solidFill>
              </a:defRPr>
            </a:lvl1pPr>
          </a:lstStyle>
          <a:p>
            <a:r>
              <a:rPr lang="de-DE"/>
              <a:t>Bild durch Klicken auf Symbol hinzufügen</a:t>
            </a:r>
          </a:p>
        </p:txBody>
      </p:sp>
      <p:sp>
        <p:nvSpPr>
          <p:cNvPr id="4" name="Textplatzhalter 40">
            <a:extLst>
              <a:ext uri="{FF2B5EF4-FFF2-40B4-BE49-F238E27FC236}">
                <a16:creationId xmlns:a16="http://schemas.microsoft.com/office/drawing/2014/main" id="{B830FBE2-6746-6004-2A0D-5A02A228AC22}"/>
              </a:ext>
            </a:extLst>
          </p:cNvPr>
          <p:cNvSpPr>
            <a:spLocks noGrp="1"/>
          </p:cNvSpPr>
          <p:nvPr>
            <p:ph type="body" sz="quarter" idx="29" hasCustomPrompt="1"/>
          </p:nvPr>
        </p:nvSpPr>
        <p:spPr>
          <a:xfrm>
            <a:off x="1507655" y="2990757"/>
            <a:ext cx="1519526" cy="307777"/>
          </a:xfrm>
          <a:prstGeom prst="rect">
            <a:avLst/>
          </a:prstGeom>
        </p:spPr>
        <p:txBody>
          <a:bodyPr wrap="square" lIns="0" tIns="0" rIns="0" bIns="0">
            <a:noAutofit/>
          </a:bodyPr>
          <a:lstStyle>
            <a:lvl1pPr marL="0" indent="0">
              <a:lnSpc>
                <a:spcPct val="100000"/>
              </a:lnSpc>
              <a:buNone/>
              <a:defRPr sz="1000" b="1" i="0">
                <a:latin typeface="Arial" panose="020B0604020202020204" pitchFamily="34" charset="0"/>
                <a:cs typeface="Arial" panose="020B0604020202020204" pitchFamily="34" charset="0"/>
              </a:defRPr>
            </a:lvl1pPr>
          </a:lstStyle>
          <a:p>
            <a:pPr lvl="0"/>
            <a:r>
              <a:rPr lang="de-DE"/>
              <a:t>Vorname </a:t>
            </a:r>
            <a:br>
              <a:rPr lang="de-DE"/>
            </a:br>
            <a:r>
              <a:rPr lang="de-DE"/>
              <a:t>Nachname</a:t>
            </a:r>
          </a:p>
        </p:txBody>
      </p:sp>
      <p:cxnSp>
        <p:nvCxnSpPr>
          <p:cNvPr id="6" name="Gerade Verbindung 5">
            <a:extLst>
              <a:ext uri="{FF2B5EF4-FFF2-40B4-BE49-F238E27FC236}">
                <a16:creationId xmlns:a16="http://schemas.microsoft.com/office/drawing/2014/main" id="{EB63FB2F-9B7D-193F-D420-F140B2B9F491}"/>
              </a:ext>
            </a:extLst>
          </p:cNvPr>
          <p:cNvCxnSpPr>
            <a:cxnSpLocks/>
          </p:cNvCxnSpPr>
          <p:nvPr userDrawn="1"/>
        </p:nvCxnSpPr>
        <p:spPr>
          <a:xfrm>
            <a:off x="1507567" y="3567847"/>
            <a:ext cx="18443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platzhalter 40">
            <a:extLst>
              <a:ext uri="{FF2B5EF4-FFF2-40B4-BE49-F238E27FC236}">
                <a16:creationId xmlns:a16="http://schemas.microsoft.com/office/drawing/2014/main" id="{8C8197A3-A45A-5858-2646-1569489E1196}"/>
              </a:ext>
            </a:extLst>
          </p:cNvPr>
          <p:cNvSpPr>
            <a:spLocks noGrp="1"/>
          </p:cNvSpPr>
          <p:nvPr>
            <p:ph type="body" sz="quarter" idx="31" hasCustomPrompt="1"/>
          </p:nvPr>
        </p:nvSpPr>
        <p:spPr>
          <a:xfrm>
            <a:off x="1511761" y="3694224"/>
            <a:ext cx="1515420" cy="138499"/>
          </a:xfrm>
          <a:prstGeom prst="rect">
            <a:avLst/>
          </a:prstGeom>
        </p:spPr>
        <p:txBody>
          <a:bodyPr wrap="square" lIns="0" tIns="0" rIns="0" bIns="0">
            <a:noAutofit/>
          </a:bodyPr>
          <a:lstStyle>
            <a:lvl1pPr marL="0" indent="0">
              <a:lnSpc>
                <a:spcPct val="100000"/>
              </a:lnSpc>
              <a:buNone/>
              <a:defRPr sz="900" b="0" i="0">
                <a:solidFill>
                  <a:schemeClr val="accent2"/>
                </a:solidFill>
                <a:latin typeface="Arial" panose="020B0604020202020204" pitchFamily="34" charset="0"/>
                <a:cs typeface="Arial" panose="020B0604020202020204" pitchFamily="34" charset="0"/>
              </a:defRPr>
            </a:lvl1pPr>
          </a:lstStyle>
          <a:p>
            <a:pPr lvl="0"/>
            <a:r>
              <a:rPr lang="de-DE"/>
              <a:t>Position, Ergänzung</a:t>
            </a:r>
          </a:p>
        </p:txBody>
      </p:sp>
      <p:sp>
        <p:nvSpPr>
          <p:cNvPr id="16" name="Bildplatzhalter 7">
            <a:extLst>
              <a:ext uri="{FF2B5EF4-FFF2-40B4-BE49-F238E27FC236}">
                <a16:creationId xmlns:a16="http://schemas.microsoft.com/office/drawing/2014/main" id="{7698FAB2-988C-0DF9-E172-B98975280F86}"/>
              </a:ext>
            </a:extLst>
          </p:cNvPr>
          <p:cNvSpPr>
            <a:spLocks noGrp="1"/>
          </p:cNvSpPr>
          <p:nvPr>
            <p:ph type="pic" sz="quarter" idx="32"/>
          </p:nvPr>
        </p:nvSpPr>
        <p:spPr>
          <a:xfrm>
            <a:off x="3026458" y="1270775"/>
            <a:ext cx="1519616" cy="1593056"/>
          </a:xfrm>
          <a:prstGeom prst="rect">
            <a:avLst/>
          </a:prstGeom>
          <a:solidFill>
            <a:schemeClr val="accent1">
              <a:lumMod val="20000"/>
              <a:lumOff val="80000"/>
              <a:alpha val="40000"/>
            </a:schemeClr>
          </a:solidFill>
          <a:ln w="28575">
            <a:solidFill>
              <a:schemeClr val="accent6"/>
            </a:solidFill>
          </a:ln>
        </p:spPr>
        <p:style>
          <a:lnRef idx="2">
            <a:schemeClr val="accent2"/>
          </a:lnRef>
          <a:fillRef idx="1">
            <a:schemeClr val="lt1"/>
          </a:fillRef>
          <a:effectRef idx="0">
            <a:schemeClr val="accent2"/>
          </a:effectRef>
          <a:fontRef idx="minor">
            <a:schemeClr val="dk1"/>
          </a:fontRef>
        </p:style>
        <p:txBody>
          <a:bodyPr/>
          <a:lstStyle>
            <a:lvl1pPr marL="0" indent="0" algn="ctr">
              <a:buNone/>
              <a:defRPr>
                <a:solidFill>
                  <a:schemeClr val="accent1"/>
                </a:solidFill>
              </a:defRPr>
            </a:lvl1pPr>
          </a:lstStyle>
          <a:p>
            <a:r>
              <a:rPr lang="de-DE"/>
              <a:t>Bild durch Klicken auf Symbol hinzufügen</a:t>
            </a:r>
          </a:p>
        </p:txBody>
      </p:sp>
      <p:sp>
        <p:nvSpPr>
          <p:cNvPr id="31" name="Textplatzhalter 40">
            <a:extLst>
              <a:ext uri="{FF2B5EF4-FFF2-40B4-BE49-F238E27FC236}">
                <a16:creationId xmlns:a16="http://schemas.microsoft.com/office/drawing/2014/main" id="{9CF379FD-A6C9-8CB3-357B-9A588C67DBA9}"/>
              </a:ext>
            </a:extLst>
          </p:cNvPr>
          <p:cNvSpPr>
            <a:spLocks noGrp="1"/>
          </p:cNvSpPr>
          <p:nvPr>
            <p:ph type="body" sz="quarter" idx="33" hasCustomPrompt="1"/>
          </p:nvPr>
        </p:nvSpPr>
        <p:spPr>
          <a:xfrm>
            <a:off x="3028822" y="2991854"/>
            <a:ext cx="1519526" cy="184666"/>
          </a:xfrm>
          <a:prstGeom prst="rect">
            <a:avLst/>
          </a:prstGeom>
        </p:spPr>
        <p:txBody>
          <a:bodyPr wrap="square" lIns="0" tIns="0" rIns="0" bIns="0">
            <a:noAutofit/>
          </a:bodyPr>
          <a:lstStyle>
            <a:lvl1pPr marL="0" indent="0">
              <a:lnSpc>
                <a:spcPct val="100000"/>
              </a:lnSpc>
              <a:buNone/>
              <a:defRPr sz="1000" b="1" i="0">
                <a:latin typeface="Arial" panose="020B0604020202020204" pitchFamily="34" charset="0"/>
                <a:cs typeface="Arial" panose="020B0604020202020204" pitchFamily="34" charset="0"/>
              </a:defRPr>
            </a:lvl1pPr>
          </a:lstStyle>
          <a:p>
            <a:pPr lvl="0"/>
            <a:r>
              <a:rPr lang="de-DE"/>
              <a:t>Vorname </a:t>
            </a:r>
            <a:br>
              <a:rPr lang="de-DE"/>
            </a:br>
            <a:r>
              <a:rPr lang="de-DE"/>
              <a:t>Nachname</a:t>
            </a:r>
          </a:p>
        </p:txBody>
      </p:sp>
      <p:cxnSp>
        <p:nvCxnSpPr>
          <p:cNvPr id="33" name="Gerade Verbindung 32">
            <a:extLst>
              <a:ext uri="{FF2B5EF4-FFF2-40B4-BE49-F238E27FC236}">
                <a16:creationId xmlns:a16="http://schemas.microsoft.com/office/drawing/2014/main" id="{D4D100EE-1FD7-957F-68DA-55870C222C49}"/>
              </a:ext>
            </a:extLst>
          </p:cNvPr>
          <p:cNvCxnSpPr>
            <a:cxnSpLocks/>
          </p:cNvCxnSpPr>
          <p:nvPr userDrawn="1"/>
        </p:nvCxnSpPr>
        <p:spPr>
          <a:xfrm>
            <a:off x="3028734" y="3568944"/>
            <a:ext cx="18443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platzhalter 40">
            <a:extLst>
              <a:ext uri="{FF2B5EF4-FFF2-40B4-BE49-F238E27FC236}">
                <a16:creationId xmlns:a16="http://schemas.microsoft.com/office/drawing/2014/main" id="{1FA8D56D-0CA3-F8F6-B148-EF93F5020F90}"/>
              </a:ext>
            </a:extLst>
          </p:cNvPr>
          <p:cNvSpPr>
            <a:spLocks noGrp="1"/>
          </p:cNvSpPr>
          <p:nvPr>
            <p:ph type="body" sz="quarter" idx="35" hasCustomPrompt="1"/>
          </p:nvPr>
        </p:nvSpPr>
        <p:spPr>
          <a:xfrm>
            <a:off x="3032928" y="3695321"/>
            <a:ext cx="1515420" cy="138499"/>
          </a:xfrm>
          <a:prstGeom prst="rect">
            <a:avLst/>
          </a:prstGeom>
        </p:spPr>
        <p:txBody>
          <a:bodyPr wrap="square" lIns="0" tIns="0" rIns="0" bIns="0">
            <a:noAutofit/>
          </a:bodyPr>
          <a:lstStyle>
            <a:lvl1pPr marL="0" indent="0">
              <a:lnSpc>
                <a:spcPct val="100000"/>
              </a:lnSpc>
              <a:buNone/>
              <a:defRPr sz="900" b="0" i="0">
                <a:solidFill>
                  <a:schemeClr val="accent2"/>
                </a:solidFill>
                <a:latin typeface="Arial" panose="020B0604020202020204" pitchFamily="34" charset="0"/>
                <a:cs typeface="Arial" panose="020B0604020202020204" pitchFamily="34" charset="0"/>
              </a:defRPr>
            </a:lvl1pPr>
          </a:lstStyle>
          <a:p>
            <a:pPr lvl="0"/>
            <a:r>
              <a:rPr lang="de-DE"/>
              <a:t>Position, Ergänzung</a:t>
            </a:r>
          </a:p>
        </p:txBody>
      </p:sp>
      <p:sp>
        <p:nvSpPr>
          <p:cNvPr id="35" name="Bildplatzhalter 7">
            <a:extLst>
              <a:ext uri="{FF2B5EF4-FFF2-40B4-BE49-F238E27FC236}">
                <a16:creationId xmlns:a16="http://schemas.microsoft.com/office/drawing/2014/main" id="{13918BC4-9710-510C-3A4E-5496E4577120}"/>
              </a:ext>
            </a:extLst>
          </p:cNvPr>
          <p:cNvSpPr>
            <a:spLocks noGrp="1"/>
          </p:cNvSpPr>
          <p:nvPr>
            <p:ph type="pic" sz="quarter" idx="36"/>
          </p:nvPr>
        </p:nvSpPr>
        <p:spPr>
          <a:xfrm>
            <a:off x="4540180" y="1270775"/>
            <a:ext cx="1519616" cy="1593056"/>
          </a:xfrm>
          <a:prstGeom prst="rect">
            <a:avLst/>
          </a:prstGeom>
          <a:solidFill>
            <a:schemeClr val="accent1">
              <a:lumMod val="20000"/>
              <a:lumOff val="80000"/>
              <a:alpha val="40000"/>
            </a:schemeClr>
          </a:solidFill>
          <a:ln w="28575">
            <a:solidFill>
              <a:schemeClr val="accent6"/>
            </a:solidFill>
          </a:ln>
        </p:spPr>
        <p:style>
          <a:lnRef idx="2">
            <a:schemeClr val="accent2"/>
          </a:lnRef>
          <a:fillRef idx="1">
            <a:schemeClr val="lt1"/>
          </a:fillRef>
          <a:effectRef idx="0">
            <a:schemeClr val="accent2"/>
          </a:effectRef>
          <a:fontRef idx="minor">
            <a:schemeClr val="dk1"/>
          </a:fontRef>
        </p:style>
        <p:txBody>
          <a:bodyPr/>
          <a:lstStyle>
            <a:lvl1pPr marL="0" indent="0" algn="ctr">
              <a:buNone/>
              <a:defRPr>
                <a:solidFill>
                  <a:schemeClr val="accent1"/>
                </a:solidFill>
              </a:defRPr>
            </a:lvl1pPr>
          </a:lstStyle>
          <a:p>
            <a:r>
              <a:rPr lang="de-DE"/>
              <a:t>Bild durch Klicken auf Symbol hinzufügen</a:t>
            </a:r>
          </a:p>
        </p:txBody>
      </p:sp>
      <p:sp>
        <p:nvSpPr>
          <p:cNvPr id="36" name="Textplatzhalter 40">
            <a:extLst>
              <a:ext uri="{FF2B5EF4-FFF2-40B4-BE49-F238E27FC236}">
                <a16:creationId xmlns:a16="http://schemas.microsoft.com/office/drawing/2014/main" id="{6F279D9B-0F40-35A6-55C2-6A9DC09B07F8}"/>
              </a:ext>
            </a:extLst>
          </p:cNvPr>
          <p:cNvSpPr>
            <a:spLocks noGrp="1"/>
          </p:cNvSpPr>
          <p:nvPr>
            <p:ph type="body" sz="quarter" idx="37" hasCustomPrompt="1"/>
          </p:nvPr>
        </p:nvSpPr>
        <p:spPr>
          <a:xfrm>
            <a:off x="4545719" y="2991854"/>
            <a:ext cx="1519526" cy="184666"/>
          </a:xfrm>
          <a:prstGeom prst="rect">
            <a:avLst/>
          </a:prstGeom>
        </p:spPr>
        <p:txBody>
          <a:bodyPr wrap="square" lIns="0" tIns="0" rIns="0" bIns="0">
            <a:noAutofit/>
          </a:bodyPr>
          <a:lstStyle>
            <a:lvl1pPr marL="0" indent="0">
              <a:lnSpc>
                <a:spcPct val="100000"/>
              </a:lnSpc>
              <a:buNone/>
              <a:defRPr sz="1000" b="1" i="0">
                <a:latin typeface="Arial" panose="020B0604020202020204" pitchFamily="34" charset="0"/>
                <a:cs typeface="Arial" panose="020B0604020202020204" pitchFamily="34" charset="0"/>
              </a:defRPr>
            </a:lvl1pPr>
          </a:lstStyle>
          <a:p>
            <a:pPr lvl="0"/>
            <a:r>
              <a:rPr lang="de-DE"/>
              <a:t>Vorname </a:t>
            </a:r>
            <a:br>
              <a:rPr lang="de-DE"/>
            </a:br>
            <a:r>
              <a:rPr lang="de-DE"/>
              <a:t>Nachname</a:t>
            </a:r>
          </a:p>
        </p:txBody>
      </p:sp>
      <p:cxnSp>
        <p:nvCxnSpPr>
          <p:cNvPr id="44" name="Gerade Verbindung 43">
            <a:extLst>
              <a:ext uri="{FF2B5EF4-FFF2-40B4-BE49-F238E27FC236}">
                <a16:creationId xmlns:a16="http://schemas.microsoft.com/office/drawing/2014/main" id="{4D8DB058-7BCA-826E-791C-20315147979C}"/>
              </a:ext>
            </a:extLst>
          </p:cNvPr>
          <p:cNvCxnSpPr>
            <a:cxnSpLocks/>
          </p:cNvCxnSpPr>
          <p:nvPr userDrawn="1"/>
        </p:nvCxnSpPr>
        <p:spPr>
          <a:xfrm>
            <a:off x="4545631" y="3568944"/>
            <a:ext cx="18443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platzhalter 40">
            <a:extLst>
              <a:ext uri="{FF2B5EF4-FFF2-40B4-BE49-F238E27FC236}">
                <a16:creationId xmlns:a16="http://schemas.microsoft.com/office/drawing/2014/main" id="{3AAF4BB3-90E5-40D3-980A-D8D70CD15E1E}"/>
              </a:ext>
            </a:extLst>
          </p:cNvPr>
          <p:cNvSpPr>
            <a:spLocks noGrp="1"/>
          </p:cNvSpPr>
          <p:nvPr>
            <p:ph type="body" sz="quarter" idx="39" hasCustomPrompt="1"/>
          </p:nvPr>
        </p:nvSpPr>
        <p:spPr>
          <a:xfrm>
            <a:off x="4549825" y="3695321"/>
            <a:ext cx="1515420" cy="138499"/>
          </a:xfrm>
          <a:prstGeom prst="rect">
            <a:avLst/>
          </a:prstGeom>
        </p:spPr>
        <p:txBody>
          <a:bodyPr wrap="square" lIns="0" tIns="0" rIns="0" bIns="0">
            <a:noAutofit/>
          </a:bodyPr>
          <a:lstStyle>
            <a:lvl1pPr marL="0" indent="0">
              <a:lnSpc>
                <a:spcPct val="100000"/>
              </a:lnSpc>
              <a:buNone/>
              <a:defRPr sz="900" b="0" i="0">
                <a:solidFill>
                  <a:schemeClr val="accent2"/>
                </a:solidFill>
                <a:latin typeface="Arial" panose="020B0604020202020204" pitchFamily="34" charset="0"/>
                <a:cs typeface="Arial" panose="020B0604020202020204" pitchFamily="34" charset="0"/>
              </a:defRPr>
            </a:lvl1pPr>
          </a:lstStyle>
          <a:p>
            <a:pPr lvl="0"/>
            <a:r>
              <a:rPr lang="de-DE"/>
              <a:t>Position, Ergänzung</a:t>
            </a:r>
          </a:p>
        </p:txBody>
      </p:sp>
      <p:sp>
        <p:nvSpPr>
          <p:cNvPr id="48" name="Bildplatzhalter 7">
            <a:extLst>
              <a:ext uri="{FF2B5EF4-FFF2-40B4-BE49-F238E27FC236}">
                <a16:creationId xmlns:a16="http://schemas.microsoft.com/office/drawing/2014/main" id="{7D732F9E-2126-FE45-DC9E-82DFD2EA41E4}"/>
              </a:ext>
            </a:extLst>
          </p:cNvPr>
          <p:cNvSpPr>
            <a:spLocks noGrp="1"/>
          </p:cNvSpPr>
          <p:nvPr>
            <p:ph type="pic" sz="quarter" idx="40"/>
          </p:nvPr>
        </p:nvSpPr>
        <p:spPr>
          <a:xfrm>
            <a:off x="6060251" y="1270774"/>
            <a:ext cx="1519616" cy="1593056"/>
          </a:xfrm>
          <a:prstGeom prst="rect">
            <a:avLst/>
          </a:prstGeom>
          <a:solidFill>
            <a:schemeClr val="accent1">
              <a:lumMod val="20000"/>
              <a:lumOff val="80000"/>
              <a:alpha val="40000"/>
            </a:schemeClr>
          </a:solidFill>
          <a:ln w="28575">
            <a:solidFill>
              <a:schemeClr val="accent6"/>
            </a:solidFill>
          </a:ln>
        </p:spPr>
        <p:style>
          <a:lnRef idx="2">
            <a:schemeClr val="accent2"/>
          </a:lnRef>
          <a:fillRef idx="1">
            <a:schemeClr val="lt1"/>
          </a:fillRef>
          <a:effectRef idx="0">
            <a:schemeClr val="accent2"/>
          </a:effectRef>
          <a:fontRef idx="minor">
            <a:schemeClr val="dk1"/>
          </a:fontRef>
        </p:style>
        <p:txBody>
          <a:bodyPr/>
          <a:lstStyle>
            <a:lvl1pPr marL="0" indent="0" algn="ctr">
              <a:buNone/>
              <a:defRPr>
                <a:solidFill>
                  <a:schemeClr val="accent1"/>
                </a:solidFill>
              </a:defRPr>
            </a:lvl1pPr>
          </a:lstStyle>
          <a:p>
            <a:r>
              <a:rPr lang="de-DE"/>
              <a:t>Bild durch Klicken auf Symbol hinzufügen</a:t>
            </a:r>
          </a:p>
        </p:txBody>
      </p:sp>
      <p:sp>
        <p:nvSpPr>
          <p:cNvPr id="49" name="Textplatzhalter 40">
            <a:extLst>
              <a:ext uri="{FF2B5EF4-FFF2-40B4-BE49-F238E27FC236}">
                <a16:creationId xmlns:a16="http://schemas.microsoft.com/office/drawing/2014/main" id="{4307A086-F4C2-661C-745D-D55F7B21FF55}"/>
              </a:ext>
            </a:extLst>
          </p:cNvPr>
          <p:cNvSpPr>
            <a:spLocks noGrp="1"/>
          </p:cNvSpPr>
          <p:nvPr>
            <p:ph type="body" sz="quarter" idx="41" hasCustomPrompt="1"/>
          </p:nvPr>
        </p:nvSpPr>
        <p:spPr>
          <a:xfrm>
            <a:off x="6065790" y="2991853"/>
            <a:ext cx="1519526" cy="184666"/>
          </a:xfrm>
          <a:prstGeom prst="rect">
            <a:avLst/>
          </a:prstGeom>
        </p:spPr>
        <p:txBody>
          <a:bodyPr wrap="square" lIns="0" tIns="0" rIns="0" bIns="0">
            <a:noAutofit/>
          </a:bodyPr>
          <a:lstStyle>
            <a:lvl1pPr marL="0" indent="0">
              <a:lnSpc>
                <a:spcPct val="100000"/>
              </a:lnSpc>
              <a:buNone/>
              <a:defRPr sz="1000" b="1" i="0">
                <a:latin typeface="Arial" panose="020B0604020202020204" pitchFamily="34" charset="0"/>
                <a:cs typeface="Arial" panose="020B0604020202020204" pitchFamily="34" charset="0"/>
              </a:defRPr>
            </a:lvl1pPr>
          </a:lstStyle>
          <a:p>
            <a:pPr lvl="0"/>
            <a:r>
              <a:rPr lang="de-DE"/>
              <a:t>Vorname </a:t>
            </a:r>
            <a:br>
              <a:rPr lang="de-DE"/>
            </a:br>
            <a:r>
              <a:rPr lang="de-DE"/>
              <a:t>Nachname</a:t>
            </a:r>
          </a:p>
        </p:txBody>
      </p:sp>
      <p:cxnSp>
        <p:nvCxnSpPr>
          <p:cNvPr id="51" name="Gerade Verbindung 50">
            <a:extLst>
              <a:ext uri="{FF2B5EF4-FFF2-40B4-BE49-F238E27FC236}">
                <a16:creationId xmlns:a16="http://schemas.microsoft.com/office/drawing/2014/main" id="{85C374FE-703C-1457-4A5A-921B78887370}"/>
              </a:ext>
            </a:extLst>
          </p:cNvPr>
          <p:cNvCxnSpPr>
            <a:cxnSpLocks/>
          </p:cNvCxnSpPr>
          <p:nvPr userDrawn="1"/>
        </p:nvCxnSpPr>
        <p:spPr>
          <a:xfrm>
            <a:off x="6065702" y="3568943"/>
            <a:ext cx="18443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platzhalter 40">
            <a:extLst>
              <a:ext uri="{FF2B5EF4-FFF2-40B4-BE49-F238E27FC236}">
                <a16:creationId xmlns:a16="http://schemas.microsoft.com/office/drawing/2014/main" id="{05BF1343-E0AC-CDB2-4A86-F02781A25389}"/>
              </a:ext>
            </a:extLst>
          </p:cNvPr>
          <p:cNvSpPr>
            <a:spLocks noGrp="1"/>
          </p:cNvSpPr>
          <p:nvPr>
            <p:ph type="body" sz="quarter" idx="43" hasCustomPrompt="1"/>
          </p:nvPr>
        </p:nvSpPr>
        <p:spPr>
          <a:xfrm>
            <a:off x="6069896" y="3695320"/>
            <a:ext cx="1515420" cy="138499"/>
          </a:xfrm>
          <a:prstGeom prst="rect">
            <a:avLst/>
          </a:prstGeom>
        </p:spPr>
        <p:txBody>
          <a:bodyPr wrap="square" lIns="0" tIns="0" rIns="0" bIns="0">
            <a:noAutofit/>
          </a:bodyPr>
          <a:lstStyle>
            <a:lvl1pPr marL="0" indent="0">
              <a:lnSpc>
                <a:spcPct val="100000"/>
              </a:lnSpc>
              <a:buNone/>
              <a:defRPr sz="900" b="0" i="0">
                <a:solidFill>
                  <a:schemeClr val="accent2"/>
                </a:solidFill>
                <a:latin typeface="Arial" panose="020B0604020202020204" pitchFamily="34" charset="0"/>
                <a:cs typeface="Arial" panose="020B0604020202020204" pitchFamily="34" charset="0"/>
              </a:defRPr>
            </a:lvl1pPr>
          </a:lstStyle>
          <a:p>
            <a:pPr lvl="0"/>
            <a:r>
              <a:rPr lang="de-DE"/>
              <a:t>Position, Ergänzung</a:t>
            </a:r>
          </a:p>
        </p:txBody>
      </p:sp>
      <p:sp>
        <p:nvSpPr>
          <p:cNvPr id="53" name="Bildplatzhalter 7">
            <a:extLst>
              <a:ext uri="{FF2B5EF4-FFF2-40B4-BE49-F238E27FC236}">
                <a16:creationId xmlns:a16="http://schemas.microsoft.com/office/drawing/2014/main" id="{1C092BC2-C5C5-14D2-2EC9-50DDBC9D6070}"/>
              </a:ext>
            </a:extLst>
          </p:cNvPr>
          <p:cNvSpPr>
            <a:spLocks noGrp="1"/>
          </p:cNvSpPr>
          <p:nvPr>
            <p:ph type="pic" sz="quarter" idx="44"/>
          </p:nvPr>
        </p:nvSpPr>
        <p:spPr>
          <a:xfrm>
            <a:off x="7577148" y="1270774"/>
            <a:ext cx="1566852" cy="1593056"/>
          </a:xfrm>
          <a:prstGeom prst="rect">
            <a:avLst/>
          </a:prstGeom>
          <a:solidFill>
            <a:schemeClr val="accent1">
              <a:lumMod val="20000"/>
              <a:lumOff val="80000"/>
              <a:alpha val="40000"/>
            </a:schemeClr>
          </a:solidFill>
          <a:ln w="28575">
            <a:solidFill>
              <a:schemeClr val="accent6"/>
            </a:solidFill>
          </a:ln>
        </p:spPr>
        <p:style>
          <a:lnRef idx="2">
            <a:schemeClr val="accent2"/>
          </a:lnRef>
          <a:fillRef idx="1">
            <a:schemeClr val="lt1"/>
          </a:fillRef>
          <a:effectRef idx="0">
            <a:schemeClr val="accent2"/>
          </a:effectRef>
          <a:fontRef idx="minor">
            <a:schemeClr val="dk1"/>
          </a:fontRef>
        </p:style>
        <p:txBody>
          <a:bodyPr/>
          <a:lstStyle>
            <a:lvl1pPr marL="0" indent="0" algn="ctr">
              <a:buNone/>
              <a:defRPr>
                <a:solidFill>
                  <a:schemeClr val="accent1"/>
                </a:solidFill>
              </a:defRPr>
            </a:lvl1pPr>
          </a:lstStyle>
          <a:p>
            <a:r>
              <a:rPr lang="de-DE"/>
              <a:t>Bild durch Klicken auf Symbol hinzufügen</a:t>
            </a:r>
          </a:p>
        </p:txBody>
      </p:sp>
      <p:sp>
        <p:nvSpPr>
          <p:cNvPr id="54" name="Textplatzhalter 40">
            <a:extLst>
              <a:ext uri="{FF2B5EF4-FFF2-40B4-BE49-F238E27FC236}">
                <a16:creationId xmlns:a16="http://schemas.microsoft.com/office/drawing/2014/main" id="{0301F499-F971-29EB-B603-F20F74FC245B}"/>
              </a:ext>
            </a:extLst>
          </p:cNvPr>
          <p:cNvSpPr>
            <a:spLocks noGrp="1"/>
          </p:cNvSpPr>
          <p:nvPr>
            <p:ph type="body" sz="quarter" idx="45" hasCustomPrompt="1"/>
          </p:nvPr>
        </p:nvSpPr>
        <p:spPr>
          <a:xfrm>
            <a:off x="7581525" y="2991853"/>
            <a:ext cx="1519526" cy="184666"/>
          </a:xfrm>
          <a:prstGeom prst="rect">
            <a:avLst/>
          </a:prstGeom>
        </p:spPr>
        <p:txBody>
          <a:bodyPr wrap="square" lIns="0" tIns="0" rIns="0" bIns="0">
            <a:noAutofit/>
          </a:bodyPr>
          <a:lstStyle>
            <a:lvl1pPr marL="0" indent="0">
              <a:lnSpc>
                <a:spcPct val="100000"/>
              </a:lnSpc>
              <a:buNone/>
              <a:defRPr sz="1000" b="1" i="0">
                <a:latin typeface="Arial" panose="020B0604020202020204" pitchFamily="34" charset="0"/>
                <a:cs typeface="Arial" panose="020B0604020202020204" pitchFamily="34" charset="0"/>
              </a:defRPr>
            </a:lvl1pPr>
          </a:lstStyle>
          <a:p>
            <a:pPr lvl="0"/>
            <a:r>
              <a:rPr lang="de-DE"/>
              <a:t>Vorname </a:t>
            </a:r>
            <a:br>
              <a:rPr lang="de-DE"/>
            </a:br>
            <a:r>
              <a:rPr lang="de-DE"/>
              <a:t>Nachname</a:t>
            </a:r>
          </a:p>
        </p:txBody>
      </p:sp>
      <p:cxnSp>
        <p:nvCxnSpPr>
          <p:cNvPr id="56" name="Gerade Verbindung 55">
            <a:extLst>
              <a:ext uri="{FF2B5EF4-FFF2-40B4-BE49-F238E27FC236}">
                <a16:creationId xmlns:a16="http://schemas.microsoft.com/office/drawing/2014/main" id="{9835E41B-6232-94B0-331D-5E863B55ADC5}"/>
              </a:ext>
            </a:extLst>
          </p:cNvPr>
          <p:cNvCxnSpPr>
            <a:cxnSpLocks/>
          </p:cNvCxnSpPr>
          <p:nvPr userDrawn="1"/>
        </p:nvCxnSpPr>
        <p:spPr>
          <a:xfrm>
            <a:off x="7581437" y="3568943"/>
            <a:ext cx="18443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platzhalter 40">
            <a:extLst>
              <a:ext uri="{FF2B5EF4-FFF2-40B4-BE49-F238E27FC236}">
                <a16:creationId xmlns:a16="http://schemas.microsoft.com/office/drawing/2014/main" id="{1891EF92-130D-D747-40FC-2DECC23D124B}"/>
              </a:ext>
            </a:extLst>
          </p:cNvPr>
          <p:cNvSpPr>
            <a:spLocks noGrp="1"/>
          </p:cNvSpPr>
          <p:nvPr>
            <p:ph type="body" sz="quarter" idx="47" hasCustomPrompt="1"/>
          </p:nvPr>
        </p:nvSpPr>
        <p:spPr>
          <a:xfrm>
            <a:off x="7585631" y="3695320"/>
            <a:ext cx="1515420" cy="138499"/>
          </a:xfrm>
          <a:prstGeom prst="rect">
            <a:avLst/>
          </a:prstGeom>
        </p:spPr>
        <p:txBody>
          <a:bodyPr wrap="square" lIns="0" tIns="0" rIns="0" bIns="0">
            <a:noAutofit/>
          </a:bodyPr>
          <a:lstStyle>
            <a:lvl1pPr marL="0" indent="0">
              <a:lnSpc>
                <a:spcPct val="100000"/>
              </a:lnSpc>
              <a:buNone/>
              <a:defRPr sz="900" b="0" i="0">
                <a:solidFill>
                  <a:schemeClr val="accent2"/>
                </a:solidFill>
                <a:latin typeface="Arial" panose="020B0604020202020204" pitchFamily="34" charset="0"/>
                <a:cs typeface="Arial" panose="020B0604020202020204" pitchFamily="34" charset="0"/>
              </a:defRPr>
            </a:lvl1pPr>
          </a:lstStyle>
          <a:p>
            <a:pPr lvl="0"/>
            <a:r>
              <a:rPr lang="de-DE"/>
              <a:t>Position, Ergänzung</a:t>
            </a:r>
          </a:p>
        </p:txBody>
      </p:sp>
      <p:sp>
        <p:nvSpPr>
          <p:cNvPr id="5" name="Foliennummernplatzhalter 5">
            <a:extLst>
              <a:ext uri="{FF2B5EF4-FFF2-40B4-BE49-F238E27FC236}">
                <a16:creationId xmlns:a16="http://schemas.microsoft.com/office/drawing/2014/main" id="{8618863F-7752-5C69-08C0-750DC6595D70}"/>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7" name="Fußzeilenplatzhalter 4">
            <a:extLst>
              <a:ext uri="{FF2B5EF4-FFF2-40B4-BE49-F238E27FC236}">
                <a16:creationId xmlns:a16="http://schemas.microsoft.com/office/drawing/2014/main" id="{19D45B8C-568A-0478-0584-4088D81B9B0C}"/>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287998897"/>
      </p:ext>
    </p:extLst>
  </p:cSld>
  <p:clrMapOvr>
    <a:masterClrMapping/>
  </p:clrMapOvr>
  <p:extLst>
    <p:ext uri="{DCECCB84-F9BA-43D5-87BE-67443E8EF086}">
      <p15:sldGuideLst xmlns:p15="http://schemas.microsoft.com/office/powerpoint/2012/main">
        <p15:guide id="3" orient="horz" pos="23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HS_Inhaltsblock">
    <p:bg>
      <p:bgPr>
        <a:solidFill>
          <a:schemeClr val="bg1"/>
        </a:solidFill>
        <a:effectLst/>
      </p:bgPr>
    </p:bg>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601ACA22-EA35-4DA9-9606-5678DCEE9637}"/>
              </a:ext>
            </a:extLst>
          </p:cNvPr>
          <p:cNvSpPr>
            <a:spLocks noGrp="1"/>
          </p:cNvSpPr>
          <p:nvPr>
            <p:ph sz="quarter" idx="11"/>
          </p:nvPr>
        </p:nvSpPr>
        <p:spPr>
          <a:xfrm>
            <a:off x="307975" y="1268700"/>
            <a:ext cx="8529638" cy="323027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extfeld 12">
            <a:extLst>
              <a:ext uri="{FF2B5EF4-FFF2-40B4-BE49-F238E27FC236}">
                <a16:creationId xmlns:a16="http://schemas.microsoft.com/office/drawing/2014/main" id="{F1F74368-418D-5837-1EE1-CC8B2A0AC5C8}"/>
              </a:ext>
            </a:extLst>
          </p:cNvPr>
          <p:cNvSpPr txBox="1"/>
          <p:nvPr userDrawn="1"/>
        </p:nvSpPr>
        <p:spPr>
          <a:xfrm>
            <a:off x="3252248" y="3397184"/>
            <a:ext cx="685800" cy="68580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4" name="Textfeld 33">
            <a:extLst>
              <a:ext uri="{FF2B5EF4-FFF2-40B4-BE49-F238E27FC236}">
                <a16:creationId xmlns:a16="http://schemas.microsoft.com/office/drawing/2014/main" id="{3F2806E9-3BF4-E049-1029-FD301E1D9411}"/>
              </a:ext>
            </a:extLst>
          </p:cNvPr>
          <p:cNvSpPr txBox="1"/>
          <p:nvPr userDrawn="1"/>
        </p:nvSpPr>
        <p:spPr>
          <a:xfrm>
            <a:off x="6158060" y="5366208"/>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 name="Titel 1">
            <a:extLst>
              <a:ext uri="{FF2B5EF4-FFF2-40B4-BE49-F238E27FC236}">
                <a16:creationId xmlns:a16="http://schemas.microsoft.com/office/drawing/2014/main" id="{1981BA42-7BAC-388B-60D9-5FEEB33AB5EF}"/>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4" name="Textplatzhalter 6">
            <a:extLst>
              <a:ext uri="{FF2B5EF4-FFF2-40B4-BE49-F238E27FC236}">
                <a16:creationId xmlns:a16="http://schemas.microsoft.com/office/drawing/2014/main" id="{86400771-1119-1830-D3B5-41D9833F80A1}"/>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2" name="Foliennummernplatzhalter 5">
            <a:extLst>
              <a:ext uri="{FF2B5EF4-FFF2-40B4-BE49-F238E27FC236}">
                <a16:creationId xmlns:a16="http://schemas.microsoft.com/office/drawing/2014/main" id="{E3486EF0-A9F9-AE11-B2F1-74B802630C5D}"/>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5" name="Fußzeilenplatzhalter 4">
            <a:extLst>
              <a:ext uri="{FF2B5EF4-FFF2-40B4-BE49-F238E27FC236}">
                <a16:creationId xmlns:a16="http://schemas.microsoft.com/office/drawing/2014/main" id="{5AA03939-750D-98A2-46B3-B5BFE9BFB65F}"/>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1237829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S_Zwischenfolie_hellgrau">
    <p:bg>
      <p:bgPr>
        <a:solidFill>
          <a:schemeClr val="accent2"/>
        </a:solid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10" name="Textplatzhalter 9">
            <a:extLst>
              <a:ext uri="{FF2B5EF4-FFF2-40B4-BE49-F238E27FC236}">
                <a16:creationId xmlns:a16="http://schemas.microsoft.com/office/drawing/2014/main" id="{7CAFCC2D-F929-FE8D-ADCF-F7B7396481E3}"/>
              </a:ext>
            </a:extLst>
          </p:cNvPr>
          <p:cNvSpPr>
            <a:spLocks noGrp="1"/>
          </p:cNvSpPr>
          <p:nvPr>
            <p:ph type="body" sz="quarter" idx="21" hasCustomPrompt="1"/>
          </p:nvPr>
        </p:nvSpPr>
        <p:spPr>
          <a:xfrm>
            <a:off x="287866" y="1608627"/>
            <a:ext cx="8533210" cy="332184"/>
          </a:xfrm>
          <a:prstGeom prst="rect">
            <a:avLst/>
          </a:prstGeom>
        </p:spPr>
        <p:txBody>
          <a:bodyPr wrap="square" lIns="0" tIns="0" rIns="0" bIns="0" anchor="t" anchorCtr="0">
            <a:noAutofit/>
          </a:bodyPr>
          <a:lstStyle>
            <a:lvl1pPr marL="27000" indent="0">
              <a:lnSpc>
                <a:spcPct val="100000"/>
              </a:lnSpc>
              <a:buNone/>
              <a:defRPr sz="2400" b="1" i="0">
                <a:solidFill>
                  <a:schemeClr val="accent1"/>
                </a:solidFill>
                <a:latin typeface="Arial" panose="020B0604020202020204" pitchFamily="34" charset="0"/>
                <a:cs typeface="Arial" panose="020B0604020202020204" pitchFamily="34" charset="0"/>
              </a:defRPr>
            </a:lvl1pPr>
          </a:lstStyle>
          <a:p>
            <a:pPr lvl="0"/>
            <a:r>
              <a:rPr lang="de-DE"/>
              <a:t>Zwischenfolie</a:t>
            </a:r>
          </a:p>
        </p:txBody>
      </p:sp>
      <p:sp>
        <p:nvSpPr>
          <p:cNvPr id="12" name="Textplatzhalter 9">
            <a:extLst>
              <a:ext uri="{FF2B5EF4-FFF2-40B4-BE49-F238E27FC236}">
                <a16:creationId xmlns:a16="http://schemas.microsoft.com/office/drawing/2014/main" id="{4FEF62EE-52F2-7C77-D08C-C165777C0A29}"/>
              </a:ext>
            </a:extLst>
          </p:cNvPr>
          <p:cNvSpPr>
            <a:spLocks noGrp="1"/>
          </p:cNvSpPr>
          <p:nvPr>
            <p:ph type="body" sz="quarter" idx="22" hasCustomPrompt="1"/>
          </p:nvPr>
        </p:nvSpPr>
        <p:spPr>
          <a:xfrm>
            <a:off x="287865" y="1275160"/>
            <a:ext cx="8533210" cy="332184"/>
          </a:xfrm>
          <a:prstGeom prst="rect">
            <a:avLst/>
          </a:prstGeom>
        </p:spPr>
        <p:txBody>
          <a:bodyPr wrap="square" lIns="0" tIns="0" rIns="0" bIns="0" anchor="t" anchorCtr="0">
            <a:noAutofit/>
          </a:bodyPr>
          <a:lstStyle>
            <a:lvl1pPr marL="27000" indent="0">
              <a:lnSpc>
                <a:spcPct val="100000"/>
              </a:lnSpc>
              <a:buNone/>
              <a:defRPr sz="2400" b="1" i="0">
                <a:solidFill>
                  <a:schemeClr val="accent6"/>
                </a:solidFill>
                <a:latin typeface="Arial" panose="020B0604020202020204" pitchFamily="34" charset="0"/>
                <a:cs typeface="Arial" panose="020B0604020202020204" pitchFamily="34" charset="0"/>
              </a:defRPr>
            </a:lvl1pPr>
          </a:lstStyle>
          <a:p>
            <a:pPr lvl="0"/>
            <a:r>
              <a:rPr lang="de-DE"/>
              <a:t>Zwischenfolie</a:t>
            </a:r>
          </a:p>
        </p:txBody>
      </p:sp>
      <p:sp>
        <p:nvSpPr>
          <p:cNvPr id="4" name="Foliennummernplatzhalter 5">
            <a:extLst>
              <a:ext uri="{FF2B5EF4-FFF2-40B4-BE49-F238E27FC236}">
                <a16:creationId xmlns:a16="http://schemas.microsoft.com/office/drawing/2014/main" id="{86B933DD-B905-EC79-933B-E627D115D8ED}"/>
              </a:ext>
            </a:extLst>
          </p:cNvPr>
          <p:cNvSpPr>
            <a:spLocks noGrp="1"/>
          </p:cNvSpPr>
          <p:nvPr>
            <p:ph type="sldNum" sz="quarter" idx="4"/>
          </p:nvPr>
        </p:nvSpPr>
        <p:spPr>
          <a:xfrm>
            <a:off x="318579" y="4708501"/>
            <a:ext cx="468905" cy="273844"/>
          </a:xfrm>
          <a:prstGeom prst="rect">
            <a:avLst/>
          </a:prstGeom>
        </p:spPr>
        <p:txBody>
          <a:bodyPr vert="horz" lIns="91440" tIns="45720" rIns="91440" bIns="45720" rtlCol="0" anchor="ctr"/>
          <a:lstStyle>
            <a:lvl1pPr algn="r">
              <a:defRPr sz="675" b="1" i="0">
                <a:solidFill>
                  <a:schemeClr val="accent6"/>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5" name="Fußzeilenplatzhalter 4">
            <a:extLst>
              <a:ext uri="{FF2B5EF4-FFF2-40B4-BE49-F238E27FC236}">
                <a16:creationId xmlns:a16="http://schemas.microsoft.com/office/drawing/2014/main" id="{7F2E7177-4E9E-DB43-4A3E-91AFC0010E5D}"/>
              </a:ext>
            </a:extLst>
          </p:cNvPr>
          <p:cNvSpPr>
            <a:spLocks noGrp="1"/>
          </p:cNvSpPr>
          <p:nvPr>
            <p:ph type="ftr" sz="quarter" idx="3"/>
          </p:nvPr>
        </p:nvSpPr>
        <p:spPr>
          <a:xfrm>
            <a:off x="791190" y="4709551"/>
            <a:ext cx="5937110" cy="273844"/>
          </a:xfrm>
          <a:prstGeom prst="rect">
            <a:avLst/>
          </a:prstGeom>
        </p:spPr>
        <p:txBody>
          <a:bodyPr vert="horz" lIns="91440" tIns="45720" rIns="91440" bIns="45720" rtlCol="0" anchor="ctr"/>
          <a:lstStyle>
            <a:lvl1pPr algn="l">
              <a:defRPr sz="675" spc="90" baseline="0">
                <a:solidFill>
                  <a:schemeClr val="accent6"/>
                </a:solidFill>
              </a:defRPr>
            </a:lvl1pPr>
          </a:lstStyle>
          <a:p>
            <a:r>
              <a:rPr lang="de-DE"/>
              <a:t>Präsentationstitel</a:t>
            </a:r>
          </a:p>
        </p:txBody>
      </p:sp>
      <p:sp>
        <p:nvSpPr>
          <p:cNvPr id="15" name="Textfeld 14">
            <a:extLst>
              <a:ext uri="{FF2B5EF4-FFF2-40B4-BE49-F238E27FC236}">
                <a16:creationId xmlns:a16="http://schemas.microsoft.com/office/drawing/2014/main" id="{9AE02785-29CC-7823-D8CF-EC85A1005839}"/>
              </a:ext>
            </a:extLst>
          </p:cNvPr>
          <p:cNvSpPr txBox="1"/>
          <p:nvPr userDrawn="1"/>
        </p:nvSpPr>
        <p:spPr>
          <a:xfrm>
            <a:off x="7648768" y="4744495"/>
            <a:ext cx="1708903" cy="161583"/>
          </a:xfrm>
          <a:prstGeom prst="rect">
            <a:avLst/>
          </a:prstGeom>
        </p:spPr>
        <p:txBody>
          <a:bodyPr vert="horz" wrap="square" lIns="0" tIns="0" rIns="0" bIns="0" rtlCol="0" anchor="t" anchorCtr="0">
            <a:spAutoFit/>
          </a:bodyPr>
          <a:lstStyle/>
          <a:p>
            <a:pPr algn="l"/>
            <a:r>
              <a:rPr lang="de-DE" sz="1050" b="1" i="0" err="1">
                <a:solidFill>
                  <a:schemeClr val="accent6"/>
                </a:solidFill>
                <a:latin typeface="Arial" panose="020B0604020202020204" pitchFamily="34" charset="0"/>
                <a:cs typeface="Arial" panose="020B0604020202020204" pitchFamily="34" charset="0"/>
              </a:rPr>
              <a:t>We</a:t>
            </a:r>
            <a:r>
              <a:rPr lang="de-DE" sz="1050" b="1" i="0">
                <a:solidFill>
                  <a:schemeClr val="accent6"/>
                </a:solidFill>
                <a:latin typeface="Arial" panose="020B0604020202020204" pitchFamily="34" charset="0"/>
                <a:cs typeface="Arial" panose="020B0604020202020204" pitchFamily="34" charset="0"/>
              </a:rPr>
              <a:t> </a:t>
            </a:r>
            <a:r>
              <a:rPr lang="de-DE" sz="1050" b="1" i="0" err="1">
                <a:solidFill>
                  <a:schemeClr val="accent6"/>
                </a:solidFill>
                <a:latin typeface="Arial" panose="020B0604020202020204" pitchFamily="34" charset="0"/>
                <a:cs typeface="Arial" panose="020B0604020202020204" pitchFamily="34" charset="0"/>
              </a:rPr>
              <a:t>are</a:t>
            </a:r>
            <a:r>
              <a:rPr lang="de-DE" sz="1050" b="1" i="0">
                <a:solidFill>
                  <a:schemeClr val="accent6"/>
                </a:solidFill>
                <a:latin typeface="Arial" panose="020B0604020202020204" pitchFamily="34" charset="0"/>
                <a:cs typeface="Arial" panose="020B0604020202020204" pitchFamily="34" charset="0"/>
              </a:rPr>
              <a:t> Pure Steel+</a:t>
            </a:r>
          </a:p>
        </p:txBody>
      </p:sp>
      <p:cxnSp>
        <p:nvCxnSpPr>
          <p:cNvPr id="2" name="Gerade Verbindung 1">
            <a:extLst>
              <a:ext uri="{FF2B5EF4-FFF2-40B4-BE49-F238E27FC236}">
                <a16:creationId xmlns:a16="http://schemas.microsoft.com/office/drawing/2014/main" id="{CABD99B9-CF10-1243-A96B-57BE3E981277}"/>
              </a:ext>
            </a:extLst>
          </p:cNvPr>
          <p:cNvCxnSpPr>
            <a:cxnSpLocks/>
          </p:cNvCxnSpPr>
          <p:nvPr userDrawn="1"/>
        </p:nvCxnSpPr>
        <p:spPr>
          <a:xfrm>
            <a:off x="787483" y="4770256"/>
            <a:ext cx="0" cy="166898"/>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6" name="Grafik 15">
            <a:extLst>
              <a:ext uri="{FF2B5EF4-FFF2-40B4-BE49-F238E27FC236}">
                <a16:creationId xmlns:a16="http://schemas.microsoft.com/office/drawing/2014/main" id="{A139132B-0508-B9CA-FBB0-51BE7417887E}"/>
              </a:ext>
            </a:extLst>
          </p:cNvPr>
          <p:cNvPicPr>
            <a:picLocks noChangeAspect="1"/>
          </p:cNvPicPr>
          <p:nvPr userDrawn="1"/>
        </p:nvPicPr>
        <p:blipFill>
          <a:blip r:embed="rId2"/>
          <a:stretch>
            <a:fillRect/>
          </a:stretch>
        </p:blipFill>
        <p:spPr>
          <a:xfrm>
            <a:off x="5660905" y="355961"/>
            <a:ext cx="3886464" cy="3886464"/>
          </a:xfrm>
          <a:prstGeom prst="rect">
            <a:avLst/>
          </a:prstGeom>
        </p:spPr>
      </p:pic>
      <p:pic>
        <p:nvPicPr>
          <p:cNvPr id="7" name="Grafik 6">
            <a:extLst>
              <a:ext uri="{FF2B5EF4-FFF2-40B4-BE49-F238E27FC236}">
                <a16:creationId xmlns:a16="http://schemas.microsoft.com/office/drawing/2014/main" id="{36232F91-B981-6C64-B400-448136B47C3E}"/>
              </a:ext>
            </a:extLst>
          </p:cNvPr>
          <p:cNvPicPr>
            <a:picLocks noChangeAspect="1"/>
          </p:cNvPicPr>
          <p:nvPr userDrawn="1"/>
        </p:nvPicPr>
        <p:blipFill>
          <a:blip r:embed="rId3"/>
          <a:stretch>
            <a:fillRect/>
          </a:stretch>
        </p:blipFill>
        <p:spPr>
          <a:xfrm>
            <a:off x="314873" y="4747670"/>
            <a:ext cx="198000" cy="198000"/>
          </a:xfrm>
          <a:prstGeom prst="rect">
            <a:avLst/>
          </a:prstGeom>
        </p:spPr>
      </p:pic>
    </p:spTree>
    <p:extLst>
      <p:ext uri="{BB962C8B-B14F-4D97-AF65-F5344CB8AC3E}">
        <p14:creationId xmlns:p14="http://schemas.microsoft.com/office/powerpoint/2010/main" val="3865699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S_Zwischenfolie_dunkelgrau">
    <p:bg>
      <p:bgPr>
        <a:solidFill>
          <a:schemeClr val="tx2"/>
        </a:solid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10" name="Textplatzhalter 9">
            <a:extLst>
              <a:ext uri="{FF2B5EF4-FFF2-40B4-BE49-F238E27FC236}">
                <a16:creationId xmlns:a16="http://schemas.microsoft.com/office/drawing/2014/main" id="{FFDF3FE9-BE03-2AFC-2F77-9D8C261D3757}"/>
              </a:ext>
            </a:extLst>
          </p:cNvPr>
          <p:cNvSpPr>
            <a:spLocks noGrp="1"/>
          </p:cNvSpPr>
          <p:nvPr>
            <p:ph type="body" sz="quarter" idx="21" hasCustomPrompt="1"/>
          </p:nvPr>
        </p:nvSpPr>
        <p:spPr>
          <a:xfrm>
            <a:off x="287866" y="1608627"/>
            <a:ext cx="8533210" cy="332184"/>
          </a:xfrm>
          <a:prstGeom prst="rect">
            <a:avLst/>
          </a:prstGeom>
        </p:spPr>
        <p:txBody>
          <a:bodyPr wrap="square" lIns="0" tIns="0" rIns="0" bIns="0" anchor="t" anchorCtr="0">
            <a:noAutofit/>
          </a:bodyPr>
          <a:lstStyle>
            <a:lvl1pPr marL="27000" indent="0">
              <a:lnSpc>
                <a:spcPct val="100000"/>
              </a:lnSpc>
              <a:buNone/>
              <a:defRPr sz="2400" b="1" i="0">
                <a:solidFill>
                  <a:schemeClr val="accent2"/>
                </a:solidFill>
                <a:latin typeface="Arial" panose="020B0604020202020204" pitchFamily="34" charset="0"/>
                <a:cs typeface="Arial" panose="020B0604020202020204" pitchFamily="34" charset="0"/>
              </a:defRPr>
            </a:lvl1pPr>
          </a:lstStyle>
          <a:p>
            <a:pPr lvl="0"/>
            <a:r>
              <a:rPr lang="de-DE"/>
              <a:t>Zwischenfolie</a:t>
            </a:r>
          </a:p>
        </p:txBody>
      </p:sp>
      <p:sp>
        <p:nvSpPr>
          <p:cNvPr id="12" name="Textplatzhalter 9">
            <a:extLst>
              <a:ext uri="{FF2B5EF4-FFF2-40B4-BE49-F238E27FC236}">
                <a16:creationId xmlns:a16="http://schemas.microsoft.com/office/drawing/2014/main" id="{B583CEC5-B12B-B787-E95D-585D9903B19B}"/>
              </a:ext>
            </a:extLst>
          </p:cNvPr>
          <p:cNvSpPr>
            <a:spLocks noGrp="1"/>
          </p:cNvSpPr>
          <p:nvPr>
            <p:ph type="body" sz="quarter" idx="22" hasCustomPrompt="1"/>
          </p:nvPr>
        </p:nvSpPr>
        <p:spPr>
          <a:xfrm>
            <a:off x="287865" y="1275160"/>
            <a:ext cx="8533210" cy="332184"/>
          </a:xfrm>
          <a:prstGeom prst="rect">
            <a:avLst/>
          </a:prstGeom>
        </p:spPr>
        <p:txBody>
          <a:bodyPr wrap="square" lIns="0" tIns="0" rIns="0" bIns="0" anchor="t" anchorCtr="0">
            <a:noAutofit/>
          </a:bodyPr>
          <a:lstStyle>
            <a:lvl1pPr marL="27000" indent="0">
              <a:lnSpc>
                <a:spcPct val="100000"/>
              </a:lnSpc>
              <a:buNone/>
              <a:defRPr sz="2400" b="1" i="0">
                <a:solidFill>
                  <a:schemeClr val="accent6"/>
                </a:solidFill>
                <a:latin typeface="Arial" panose="020B0604020202020204" pitchFamily="34" charset="0"/>
                <a:cs typeface="Arial" panose="020B0604020202020204" pitchFamily="34" charset="0"/>
              </a:defRPr>
            </a:lvl1pPr>
          </a:lstStyle>
          <a:p>
            <a:pPr lvl="0"/>
            <a:r>
              <a:rPr lang="de-DE"/>
              <a:t>Zwischenfolie</a:t>
            </a:r>
          </a:p>
        </p:txBody>
      </p:sp>
      <p:sp>
        <p:nvSpPr>
          <p:cNvPr id="2" name="Textfeld 1">
            <a:extLst>
              <a:ext uri="{FF2B5EF4-FFF2-40B4-BE49-F238E27FC236}">
                <a16:creationId xmlns:a16="http://schemas.microsoft.com/office/drawing/2014/main" id="{EB6E4FB8-938A-40B9-489D-3E316C86AE12}"/>
              </a:ext>
            </a:extLst>
          </p:cNvPr>
          <p:cNvSpPr txBox="1"/>
          <p:nvPr userDrawn="1"/>
        </p:nvSpPr>
        <p:spPr>
          <a:xfrm>
            <a:off x="350044" y="4910138"/>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5" name="Foliennummernplatzhalter 5">
            <a:extLst>
              <a:ext uri="{FF2B5EF4-FFF2-40B4-BE49-F238E27FC236}">
                <a16:creationId xmlns:a16="http://schemas.microsoft.com/office/drawing/2014/main" id="{63FCB958-2D6F-C506-1041-BD44F285FC5F}"/>
              </a:ext>
            </a:extLst>
          </p:cNvPr>
          <p:cNvSpPr>
            <a:spLocks noGrp="1"/>
          </p:cNvSpPr>
          <p:nvPr>
            <p:ph type="sldNum" sz="quarter" idx="4"/>
          </p:nvPr>
        </p:nvSpPr>
        <p:spPr>
          <a:xfrm>
            <a:off x="318579"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7" name="Fußzeilenplatzhalter 4">
            <a:extLst>
              <a:ext uri="{FF2B5EF4-FFF2-40B4-BE49-F238E27FC236}">
                <a16:creationId xmlns:a16="http://schemas.microsoft.com/office/drawing/2014/main" id="{9FE78BDB-A69A-B5E3-2134-D369657080E8}"/>
              </a:ext>
            </a:extLst>
          </p:cNvPr>
          <p:cNvSpPr>
            <a:spLocks noGrp="1"/>
          </p:cNvSpPr>
          <p:nvPr>
            <p:ph type="ftr" sz="quarter" idx="3"/>
          </p:nvPr>
        </p:nvSpPr>
        <p:spPr>
          <a:xfrm>
            <a:off x="791190"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pic>
        <p:nvPicPr>
          <p:cNvPr id="11" name="Grafik 10">
            <a:extLst>
              <a:ext uri="{FF2B5EF4-FFF2-40B4-BE49-F238E27FC236}">
                <a16:creationId xmlns:a16="http://schemas.microsoft.com/office/drawing/2014/main" id="{094C6289-ACF5-43A0-EB0C-8F7BA978D1EA}"/>
              </a:ext>
            </a:extLst>
          </p:cNvPr>
          <p:cNvPicPr>
            <a:picLocks noChangeAspect="1"/>
          </p:cNvPicPr>
          <p:nvPr userDrawn="1"/>
        </p:nvPicPr>
        <p:blipFill>
          <a:blip r:embed="rId2"/>
          <a:stretch>
            <a:fillRect/>
          </a:stretch>
        </p:blipFill>
        <p:spPr>
          <a:xfrm>
            <a:off x="5660905" y="355961"/>
            <a:ext cx="3886464" cy="3886464"/>
          </a:xfrm>
          <a:prstGeom prst="rect">
            <a:avLst/>
          </a:prstGeom>
        </p:spPr>
      </p:pic>
    </p:spTree>
    <p:extLst>
      <p:ext uri="{BB962C8B-B14F-4D97-AF65-F5344CB8AC3E}">
        <p14:creationId xmlns:p14="http://schemas.microsoft.com/office/powerpoint/2010/main" val="195359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S_Zwischenfolie_grün">
    <p:bg>
      <p:bgPr>
        <a:solidFill>
          <a:schemeClr val="accent3"/>
        </a:solidFill>
        <a:effectLst/>
      </p:bgPr>
    </p:bg>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FA1E6E1F-87DE-5232-5409-53CC24B09A0A}"/>
              </a:ext>
            </a:extLst>
          </p:cNvPr>
          <p:cNvSpPr txBox="1"/>
          <p:nvPr userDrawn="1"/>
        </p:nvSpPr>
        <p:spPr>
          <a:xfrm>
            <a:off x="-70339" y="1859573"/>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9" name="Textplatzhalter 9">
            <a:extLst>
              <a:ext uri="{FF2B5EF4-FFF2-40B4-BE49-F238E27FC236}">
                <a16:creationId xmlns:a16="http://schemas.microsoft.com/office/drawing/2014/main" id="{52F2B4CE-FAF3-C86A-FB6B-DF3DE0D9C291}"/>
              </a:ext>
            </a:extLst>
          </p:cNvPr>
          <p:cNvSpPr>
            <a:spLocks noGrp="1"/>
          </p:cNvSpPr>
          <p:nvPr>
            <p:ph type="body" sz="quarter" idx="21" hasCustomPrompt="1"/>
          </p:nvPr>
        </p:nvSpPr>
        <p:spPr>
          <a:xfrm>
            <a:off x="287866" y="1608627"/>
            <a:ext cx="8533210" cy="332184"/>
          </a:xfrm>
          <a:prstGeom prst="rect">
            <a:avLst/>
          </a:prstGeom>
        </p:spPr>
        <p:txBody>
          <a:bodyPr wrap="square" lIns="0" tIns="0" rIns="0" bIns="0" anchor="t" anchorCtr="0">
            <a:noAutofit/>
          </a:bodyPr>
          <a:lstStyle>
            <a:lvl1pPr marL="27000" indent="0">
              <a:lnSpc>
                <a:spcPct val="100000"/>
              </a:lnSpc>
              <a:buNone/>
              <a:defRPr sz="2400" b="1" i="0">
                <a:solidFill>
                  <a:schemeClr val="accent6"/>
                </a:solidFill>
                <a:latin typeface="Arial" panose="020B0604020202020204" pitchFamily="34" charset="0"/>
                <a:cs typeface="Arial" panose="020B0604020202020204" pitchFamily="34" charset="0"/>
              </a:defRPr>
            </a:lvl1pPr>
          </a:lstStyle>
          <a:p>
            <a:pPr lvl="0"/>
            <a:r>
              <a:rPr lang="de-DE"/>
              <a:t>Zwischenfolie</a:t>
            </a:r>
          </a:p>
        </p:txBody>
      </p:sp>
      <p:sp>
        <p:nvSpPr>
          <p:cNvPr id="10" name="Textplatzhalter 9">
            <a:extLst>
              <a:ext uri="{FF2B5EF4-FFF2-40B4-BE49-F238E27FC236}">
                <a16:creationId xmlns:a16="http://schemas.microsoft.com/office/drawing/2014/main" id="{984136A5-EE4C-A4E3-3B95-F9E4CAC97B69}"/>
              </a:ext>
            </a:extLst>
          </p:cNvPr>
          <p:cNvSpPr>
            <a:spLocks noGrp="1"/>
          </p:cNvSpPr>
          <p:nvPr>
            <p:ph type="body" sz="quarter" idx="22" hasCustomPrompt="1"/>
          </p:nvPr>
        </p:nvSpPr>
        <p:spPr>
          <a:xfrm>
            <a:off x="287865" y="1275160"/>
            <a:ext cx="8533210" cy="332184"/>
          </a:xfrm>
          <a:prstGeom prst="rect">
            <a:avLst/>
          </a:prstGeom>
        </p:spPr>
        <p:txBody>
          <a:bodyPr wrap="square" lIns="0" tIns="0" rIns="0" bIns="0" anchor="t" anchorCtr="0">
            <a:noAutofit/>
          </a:bodyPr>
          <a:lstStyle>
            <a:lvl1pPr marL="27000" indent="0">
              <a:lnSpc>
                <a:spcPct val="100000"/>
              </a:lnSpc>
              <a:buNone/>
              <a:defRPr sz="2400" b="1" i="0">
                <a:solidFill>
                  <a:schemeClr val="tx2"/>
                </a:solidFill>
                <a:latin typeface="Arial" panose="020B0604020202020204" pitchFamily="34" charset="0"/>
                <a:cs typeface="Arial" panose="020B0604020202020204" pitchFamily="34" charset="0"/>
              </a:defRPr>
            </a:lvl1pPr>
          </a:lstStyle>
          <a:p>
            <a:pPr lvl="0"/>
            <a:r>
              <a:rPr lang="de-DE"/>
              <a:t>Zwischenfolie</a:t>
            </a:r>
          </a:p>
        </p:txBody>
      </p:sp>
      <p:sp>
        <p:nvSpPr>
          <p:cNvPr id="6" name="Textfeld 5">
            <a:extLst>
              <a:ext uri="{FF2B5EF4-FFF2-40B4-BE49-F238E27FC236}">
                <a16:creationId xmlns:a16="http://schemas.microsoft.com/office/drawing/2014/main" id="{7FB42859-8F5C-45E3-2B80-FB6C8B29817C}"/>
              </a:ext>
            </a:extLst>
          </p:cNvPr>
          <p:cNvSpPr txBox="1"/>
          <p:nvPr userDrawn="1"/>
        </p:nvSpPr>
        <p:spPr>
          <a:xfrm>
            <a:off x="7648768" y="4744495"/>
            <a:ext cx="1708903" cy="161583"/>
          </a:xfrm>
          <a:prstGeom prst="rect">
            <a:avLst/>
          </a:prstGeom>
        </p:spPr>
        <p:txBody>
          <a:bodyPr vert="horz" wrap="square" lIns="0" tIns="0" rIns="0" bIns="0" rtlCol="0" anchor="t" anchorCtr="0">
            <a:spAutoFit/>
          </a:bodyPr>
          <a:lstStyle/>
          <a:p>
            <a:pPr algn="l"/>
            <a:r>
              <a:rPr lang="de-DE" sz="1050" b="1" i="0" err="1">
                <a:solidFill>
                  <a:schemeClr val="tx2"/>
                </a:solidFill>
                <a:latin typeface="Arial" panose="020B0604020202020204" pitchFamily="34" charset="0"/>
                <a:cs typeface="Arial" panose="020B0604020202020204" pitchFamily="34" charset="0"/>
              </a:rPr>
              <a:t>We</a:t>
            </a:r>
            <a:r>
              <a:rPr lang="de-DE" sz="1050" b="1" i="0">
                <a:solidFill>
                  <a:schemeClr val="tx2"/>
                </a:solidFill>
                <a:latin typeface="Arial" panose="020B0604020202020204" pitchFamily="34" charset="0"/>
                <a:cs typeface="Arial" panose="020B0604020202020204" pitchFamily="34" charset="0"/>
              </a:rPr>
              <a:t> </a:t>
            </a:r>
            <a:r>
              <a:rPr lang="de-DE" sz="1050" b="1" i="0" err="1">
                <a:solidFill>
                  <a:schemeClr val="tx2"/>
                </a:solidFill>
                <a:latin typeface="Arial" panose="020B0604020202020204" pitchFamily="34" charset="0"/>
                <a:cs typeface="Arial" panose="020B0604020202020204" pitchFamily="34" charset="0"/>
              </a:rPr>
              <a:t>are</a:t>
            </a:r>
            <a:r>
              <a:rPr lang="de-DE" sz="1050" b="1" i="0">
                <a:solidFill>
                  <a:schemeClr val="tx2"/>
                </a:solidFill>
                <a:latin typeface="Arial" panose="020B0604020202020204" pitchFamily="34" charset="0"/>
                <a:cs typeface="Arial" panose="020B0604020202020204" pitchFamily="34" charset="0"/>
              </a:rPr>
              <a:t> Pure Steel+</a:t>
            </a:r>
          </a:p>
        </p:txBody>
      </p:sp>
      <p:sp>
        <p:nvSpPr>
          <p:cNvPr id="8" name="Textfeld 7">
            <a:extLst>
              <a:ext uri="{FF2B5EF4-FFF2-40B4-BE49-F238E27FC236}">
                <a16:creationId xmlns:a16="http://schemas.microsoft.com/office/drawing/2014/main" id="{AB977FC8-AE9A-832C-9A98-1903697A8C41}"/>
              </a:ext>
            </a:extLst>
          </p:cNvPr>
          <p:cNvSpPr txBox="1"/>
          <p:nvPr userDrawn="1"/>
        </p:nvSpPr>
        <p:spPr>
          <a:xfrm>
            <a:off x="777600" y="4867200"/>
            <a:ext cx="0" cy="0"/>
          </a:xfrm>
          <a:prstGeom prst="rect">
            <a:avLst/>
          </a:prstGeom>
        </p:spPr>
        <p:txBody>
          <a:bodyPr vert="horz" wrap="none" lIns="0" tIns="0" rIns="0" bIns="0" rtlCol="0" anchor="t" anchorCtr="0">
            <a:noAutofit/>
          </a:bodyPr>
          <a:lstStyle/>
          <a:p>
            <a:pPr algn="l"/>
            <a:endParaRPr lang="de-DE">
              <a:solidFill>
                <a:schemeClr val="tx1"/>
              </a:solidFill>
            </a:endParaRPr>
          </a:p>
        </p:txBody>
      </p:sp>
      <p:sp>
        <p:nvSpPr>
          <p:cNvPr id="12" name="Foliennummernplatzhalter 5">
            <a:extLst>
              <a:ext uri="{FF2B5EF4-FFF2-40B4-BE49-F238E27FC236}">
                <a16:creationId xmlns:a16="http://schemas.microsoft.com/office/drawing/2014/main" id="{791C3005-1639-C490-7D8E-B7E4BBFEBA4F}"/>
              </a:ext>
            </a:extLst>
          </p:cNvPr>
          <p:cNvSpPr>
            <a:spLocks noGrp="1"/>
          </p:cNvSpPr>
          <p:nvPr>
            <p:ph type="sldNum" sz="quarter" idx="4"/>
          </p:nvPr>
        </p:nvSpPr>
        <p:spPr>
          <a:xfrm>
            <a:off x="318579" y="4708501"/>
            <a:ext cx="468905" cy="273844"/>
          </a:xfrm>
          <a:prstGeom prst="rect">
            <a:avLst/>
          </a:prstGeom>
        </p:spPr>
        <p:txBody>
          <a:bodyPr vert="horz" lIns="91440" tIns="45720" rIns="91440" bIns="45720" rtlCol="0" anchor="ctr"/>
          <a:lstStyle>
            <a:lvl1pPr algn="r">
              <a:defRPr sz="675" b="1" i="0">
                <a:solidFill>
                  <a:schemeClr val="accent1"/>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3" name="Fußzeilenplatzhalter 4">
            <a:extLst>
              <a:ext uri="{FF2B5EF4-FFF2-40B4-BE49-F238E27FC236}">
                <a16:creationId xmlns:a16="http://schemas.microsoft.com/office/drawing/2014/main" id="{3DA6FCB7-185D-E961-3DF6-AE56E585A4A2}"/>
              </a:ext>
            </a:extLst>
          </p:cNvPr>
          <p:cNvSpPr>
            <a:spLocks noGrp="1"/>
          </p:cNvSpPr>
          <p:nvPr>
            <p:ph type="ftr" sz="quarter" idx="3"/>
          </p:nvPr>
        </p:nvSpPr>
        <p:spPr>
          <a:xfrm>
            <a:off x="791190" y="4709551"/>
            <a:ext cx="5937110" cy="273844"/>
          </a:xfrm>
          <a:prstGeom prst="rect">
            <a:avLst/>
          </a:prstGeom>
        </p:spPr>
        <p:txBody>
          <a:bodyPr vert="horz" lIns="91440" tIns="45720" rIns="91440" bIns="45720" rtlCol="0" anchor="ctr"/>
          <a:lstStyle>
            <a:lvl1pPr algn="l">
              <a:defRPr sz="675" spc="90" baseline="0">
                <a:solidFill>
                  <a:schemeClr val="accent1"/>
                </a:solidFill>
              </a:defRPr>
            </a:lvl1pPr>
          </a:lstStyle>
          <a:p>
            <a:r>
              <a:rPr lang="de-DE"/>
              <a:t>Präsentationstitel</a:t>
            </a:r>
          </a:p>
        </p:txBody>
      </p:sp>
      <p:cxnSp>
        <p:nvCxnSpPr>
          <p:cNvPr id="15" name="Gerade Verbindung 14">
            <a:extLst>
              <a:ext uri="{FF2B5EF4-FFF2-40B4-BE49-F238E27FC236}">
                <a16:creationId xmlns:a16="http://schemas.microsoft.com/office/drawing/2014/main" id="{09CB48EE-46B2-0893-62C4-C302DF0824E0}"/>
              </a:ext>
            </a:extLst>
          </p:cNvPr>
          <p:cNvCxnSpPr>
            <a:cxnSpLocks/>
          </p:cNvCxnSpPr>
          <p:nvPr userDrawn="1"/>
        </p:nvCxnSpPr>
        <p:spPr>
          <a:xfrm>
            <a:off x="794345" y="4770256"/>
            <a:ext cx="0" cy="16689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9" name="Grafik 18">
            <a:extLst>
              <a:ext uri="{FF2B5EF4-FFF2-40B4-BE49-F238E27FC236}">
                <a16:creationId xmlns:a16="http://schemas.microsoft.com/office/drawing/2014/main" id="{992F7CE7-B2FF-DB19-10FB-413C7C87AD29}"/>
              </a:ext>
            </a:extLst>
          </p:cNvPr>
          <p:cNvPicPr>
            <a:picLocks noChangeAspect="1"/>
          </p:cNvPicPr>
          <p:nvPr userDrawn="1"/>
        </p:nvPicPr>
        <p:blipFill>
          <a:blip r:embed="rId2">
            <a:duotone>
              <a:prstClr val="black"/>
              <a:schemeClr val="accent6">
                <a:tint val="45000"/>
                <a:satMod val="400000"/>
              </a:schemeClr>
            </a:duotone>
            <a:lum bright="40000" contrast="40000"/>
          </a:blip>
          <a:stretch>
            <a:fillRect/>
          </a:stretch>
        </p:blipFill>
        <p:spPr>
          <a:xfrm>
            <a:off x="5660905" y="355961"/>
            <a:ext cx="3886464" cy="3886464"/>
          </a:xfrm>
          <a:prstGeom prst="rect">
            <a:avLst/>
          </a:prstGeom>
        </p:spPr>
      </p:pic>
      <p:pic>
        <p:nvPicPr>
          <p:cNvPr id="5" name="Grafik 4">
            <a:extLst>
              <a:ext uri="{FF2B5EF4-FFF2-40B4-BE49-F238E27FC236}">
                <a16:creationId xmlns:a16="http://schemas.microsoft.com/office/drawing/2014/main" id="{A842ED55-86AF-32E0-9909-F62FE8C90E59}"/>
              </a:ext>
            </a:extLst>
          </p:cNvPr>
          <p:cNvPicPr>
            <a:picLocks noChangeAspect="1"/>
          </p:cNvPicPr>
          <p:nvPr userDrawn="1"/>
        </p:nvPicPr>
        <p:blipFill>
          <a:blip r:embed="rId3"/>
          <a:stretch>
            <a:fillRect/>
          </a:stretch>
        </p:blipFill>
        <p:spPr>
          <a:xfrm>
            <a:off x="310319" y="4744623"/>
            <a:ext cx="201599" cy="201599"/>
          </a:xfrm>
          <a:prstGeom prst="rect">
            <a:avLst/>
          </a:prstGeom>
        </p:spPr>
      </p:pic>
    </p:spTree>
    <p:extLst>
      <p:ext uri="{BB962C8B-B14F-4D97-AF65-F5344CB8AC3E}">
        <p14:creationId xmlns:p14="http://schemas.microsoft.com/office/powerpoint/2010/main" val="1360925366"/>
      </p:ext>
    </p:extLst>
  </p:cSld>
  <p:clrMapOvr>
    <a:masterClrMapping/>
  </p:clrMapOvr>
  <p:extLst>
    <p:ext uri="{DCECCB84-F9BA-43D5-87BE-67443E8EF086}">
      <p15:sldGuideLst xmlns:p15="http://schemas.microsoft.com/office/powerpoint/2012/main">
        <p15:guide id="1" pos="2234" userDrawn="1">
          <p15:clr>
            <a:srgbClr val="FBAE40"/>
          </p15:clr>
        </p15:guide>
        <p15:guide id="2" pos="2132" userDrawn="1">
          <p15:clr>
            <a:srgbClr val="FBAE40"/>
          </p15:clr>
        </p15:guide>
        <p15:guide id="3" orient="horz" pos="2595" userDrawn="1">
          <p15:clr>
            <a:srgbClr val="FBAE40"/>
          </p15:clr>
        </p15:guide>
        <p15:guide id="4" orient="horz" pos="153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S_Bild_Text_Dunkel">
    <p:bg>
      <p:bgPr>
        <a:solidFill>
          <a:schemeClr val="tx2"/>
        </a:solidFill>
        <a:effectLst/>
      </p:bgPr>
    </p:bg>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F1F74368-418D-5837-1EE1-CC8B2A0AC5C8}"/>
              </a:ext>
            </a:extLst>
          </p:cNvPr>
          <p:cNvSpPr txBox="1"/>
          <p:nvPr userDrawn="1"/>
        </p:nvSpPr>
        <p:spPr>
          <a:xfrm>
            <a:off x="3252248" y="3397184"/>
            <a:ext cx="685800" cy="68580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4" name="Textfeld 33">
            <a:extLst>
              <a:ext uri="{FF2B5EF4-FFF2-40B4-BE49-F238E27FC236}">
                <a16:creationId xmlns:a16="http://schemas.microsoft.com/office/drawing/2014/main" id="{3F2806E9-3BF4-E049-1029-FD301E1D9411}"/>
              </a:ext>
            </a:extLst>
          </p:cNvPr>
          <p:cNvSpPr txBox="1"/>
          <p:nvPr userDrawn="1"/>
        </p:nvSpPr>
        <p:spPr>
          <a:xfrm>
            <a:off x="6158060" y="5366208"/>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7" name="Foliennummernplatzhalter 5">
            <a:extLst>
              <a:ext uri="{FF2B5EF4-FFF2-40B4-BE49-F238E27FC236}">
                <a16:creationId xmlns:a16="http://schemas.microsoft.com/office/drawing/2014/main" id="{312566BB-0BF5-C9CF-FAAD-30A8CE8B32F9}"/>
              </a:ext>
            </a:extLst>
          </p:cNvPr>
          <p:cNvSpPr>
            <a:spLocks noGrp="1"/>
          </p:cNvSpPr>
          <p:nvPr>
            <p:ph type="sldNum" sz="quarter" idx="4"/>
          </p:nvPr>
        </p:nvSpPr>
        <p:spPr>
          <a:xfrm>
            <a:off x="322626"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8" name="Fußzeilenplatzhalter 4">
            <a:extLst>
              <a:ext uri="{FF2B5EF4-FFF2-40B4-BE49-F238E27FC236}">
                <a16:creationId xmlns:a16="http://schemas.microsoft.com/office/drawing/2014/main" id="{2B130220-A093-58B4-7231-9198A464E7CE}"/>
              </a:ext>
            </a:extLst>
          </p:cNvPr>
          <p:cNvSpPr>
            <a:spLocks noGrp="1"/>
          </p:cNvSpPr>
          <p:nvPr>
            <p:ph type="ftr" sz="quarter" idx="3"/>
          </p:nvPr>
        </p:nvSpPr>
        <p:spPr>
          <a:xfrm>
            <a:off x="795237"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
        <p:nvSpPr>
          <p:cNvPr id="3" name="Textplatzhalter 10">
            <a:extLst>
              <a:ext uri="{FF2B5EF4-FFF2-40B4-BE49-F238E27FC236}">
                <a16:creationId xmlns:a16="http://schemas.microsoft.com/office/drawing/2014/main" id="{73D175A2-A244-F626-67B8-7CC93769CBCA}"/>
              </a:ext>
            </a:extLst>
          </p:cNvPr>
          <p:cNvSpPr>
            <a:spLocks noGrp="1"/>
          </p:cNvSpPr>
          <p:nvPr>
            <p:ph type="body" sz="quarter" idx="20" hasCustomPrompt="1"/>
          </p:nvPr>
        </p:nvSpPr>
        <p:spPr>
          <a:xfrm>
            <a:off x="3877361" y="1659854"/>
            <a:ext cx="4265612" cy="1874044"/>
          </a:xfrm>
          <a:prstGeom prst="rect">
            <a:avLst/>
          </a:prstGeom>
        </p:spPr>
        <p:txBody>
          <a:bodyPr lIns="0">
            <a:noAutofit/>
          </a:bodyPr>
          <a:lstStyle>
            <a:lvl1pPr>
              <a:lnSpc>
                <a:spcPct val="100000"/>
              </a:lnSpc>
              <a:defRPr sz="1200">
                <a:solidFill>
                  <a:schemeClr val="accent6"/>
                </a:solidFill>
              </a:defRPr>
            </a:lvl1pPr>
            <a:lvl2pPr>
              <a:lnSpc>
                <a:spcPct val="100000"/>
              </a:lnSpc>
              <a:defRPr sz="1200">
                <a:solidFill>
                  <a:schemeClr val="accent6"/>
                </a:solidFill>
              </a:defRPr>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10" name="Textplatzhalter 8">
            <a:extLst>
              <a:ext uri="{FF2B5EF4-FFF2-40B4-BE49-F238E27FC236}">
                <a16:creationId xmlns:a16="http://schemas.microsoft.com/office/drawing/2014/main" id="{8977A1AD-1FAD-4B33-49EC-5CBAF2A296C6}"/>
              </a:ext>
            </a:extLst>
          </p:cNvPr>
          <p:cNvSpPr>
            <a:spLocks noGrp="1"/>
          </p:cNvSpPr>
          <p:nvPr>
            <p:ph type="body" sz="quarter" idx="21" hasCustomPrompt="1"/>
          </p:nvPr>
        </p:nvSpPr>
        <p:spPr>
          <a:xfrm>
            <a:off x="313053" y="1650419"/>
            <a:ext cx="2585133" cy="1275698"/>
          </a:xfrm>
          <a:prstGeom prst="rect">
            <a:avLst/>
          </a:prstGeom>
          <a:noFill/>
        </p:spPr>
        <p:txBody>
          <a:bodyPr wrap="square" lIns="0" tIns="0" rIns="144000" bIns="144000">
            <a:noAutofit/>
          </a:bodyPr>
          <a:lstStyle>
            <a:lvl1pPr marL="0" indent="0">
              <a:lnSpc>
                <a:spcPct val="100000"/>
              </a:lnSpc>
              <a:buNone/>
              <a:defRPr sz="1600" b="1" i="0">
                <a:solidFill>
                  <a:schemeClr val="accent6"/>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die über zwei Zeilen geht.</a:t>
            </a:r>
            <a:endParaRPr lang="de-DE">
              <a:solidFill>
                <a:srgbClr val="4B5C6A"/>
              </a:solidFill>
              <a:effectLst/>
              <a:latin typeface="Arial" panose="020B0604020202020204" pitchFamily="34" charset="0"/>
            </a:endParaRPr>
          </a:p>
        </p:txBody>
      </p:sp>
      <p:sp>
        <p:nvSpPr>
          <p:cNvPr id="4" name="Titel 1">
            <a:extLst>
              <a:ext uri="{FF2B5EF4-FFF2-40B4-BE49-F238E27FC236}">
                <a16:creationId xmlns:a16="http://schemas.microsoft.com/office/drawing/2014/main" id="{F28A87DF-9DEF-5D5B-049E-DE905295E48B}"/>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accent6"/>
                </a:solidFill>
              </a:defRPr>
            </a:lvl1pPr>
          </a:lstStyle>
          <a:p>
            <a:r>
              <a:rPr lang="de-DE"/>
              <a:t>Hier steht eine Headline</a:t>
            </a:r>
          </a:p>
        </p:txBody>
      </p:sp>
      <p:sp>
        <p:nvSpPr>
          <p:cNvPr id="9" name="Textplatzhalter 6">
            <a:extLst>
              <a:ext uri="{FF2B5EF4-FFF2-40B4-BE49-F238E27FC236}">
                <a16:creationId xmlns:a16="http://schemas.microsoft.com/office/drawing/2014/main" id="{C1958F60-83ED-87F6-2CEA-B196636C34AA}"/>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Tree>
    <p:extLst>
      <p:ext uri="{BB962C8B-B14F-4D97-AF65-F5344CB8AC3E}">
        <p14:creationId xmlns:p14="http://schemas.microsoft.com/office/powerpoint/2010/main" val="1142555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S_Text">
    <p:bg>
      <p:bgPr>
        <a:solidFill>
          <a:schemeClr val="bg1"/>
        </a:solidFill>
        <a:effectLst/>
      </p:bgPr>
    </p:bg>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F1F74368-418D-5837-1EE1-CC8B2A0AC5C8}"/>
              </a:ext>
            </a:extLst>
          </p:cNvPr>
          <p:cNvSpPr txBox="1"/>
          <p:nvPr userDrawn="1"/>
        </p:nvSpPr>
        <p:spPr>
          <a:xfrm>
            <a:off x="3252248" y="3397184"/>
            <a:ext cx="685800" cy="68580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4" name="Textfeld 33">
            <a:extLst>
              <a:ext uri="{FF2B5EF4-FFF2-40B4-BE49-F238E27FC236}">
                <a16:creationId xmlns:a16="http://schemas.microsoft.com/office/drawing/2014/main" id="{3F2806E9-3BF4-E049-1029-FD301E1D9411}"/>
              </a:ext>
            </a:extLst>
          </p:cNvPr>
          <p:cNvSpPr txBox="1"/>
          <p:nvPr userDrawn="1"/>
        </p:nvSpPr>
        <p:spPr>
          <a:xfrm>
            <a:off x="6158060" y="5366208"/>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 name="Textplatzhalter 10">
            <a:extLst>
              <a:ext uri="{FF2B5EF4-FFF2-40B4-BE49-F238E27FC236}">
                <a16:creationId xmlns:a16="http://schemas.microsoft.com/office/drawing/2014/main" id="{73D175A2-A244-F626-67B8-7CC93769CBCA}"/>
              </a:ext>
            </a:extLst>
          </p:cNvPr>
          <p:cNvSpPr>
            <a:spLocks noGrp="1"/>
          </p:cNvSpPr>
          <p:nvPr>
            <p:ph type="body" sz="quarter" idx="20" hasCustomPrompt="1"/>
          </p:nvPr>
        </p:nvSpPr>
        <p:spPr>
          <a:xfrm>
            <a:off x="316013" y="2291110"/>
            <a:ext cx="4265612" cy="1874044"/>
          </a:xfrm>
          <a:prstGeom prst="rect">
            <a:avLst/>
          </a:prstGeom>
        </p:spPr>
        <p:txBody>
          <a:bodyPr wrap="square" lIns="0">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10" name="Textplatzhalter 8">
            <a:extLst>
              <a:ext uri="{FF2B5EF4-FFF2-40B4-BE49-F238E27FC236}">
                <a16:creationId xmlns:a16="http://schemas.microsoft.com/office/drawing/2014/main" id="{8977A1AD-1FAD-4B33-49EC-5CBAF2A296C6}"/>
              </a:ext>
            </a:extLst>
          </p:cNvPr>
          <p:cNvSpPr>
            <a:spLocks noGrp="1"/>
          </p:cNvSpPr>
          <p:nvPr>
            <p:ph type="body" sz="quarter" idx="21" hasCustomPrompt="1"/>
          </p:nvPr>
        </p:nvSpPr>
        <p:spPr>
          <a:xfrm>
            <a:off x="313053" y="1496817"/>
            <a:ext cx="4278198" cy="783255"/>
          </a:xfrm>
          <a:prstGeom prst="rect">
            <a:avLst/>
          </a:prstGeom>
          <a:noFill/>
        </p:spPr>
        <p:txBody>
          <a:bodyPr wrap="square" lIns="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die </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über zwei Zeilen geht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t>
            </a:r>
            <a:endParaRPr lang="de-DE">
              <a:solidFill>
                <a:srgbClr val="4B5C6A"/>
              </a:solidFill>
              <a:effectLst/>
              <a:latin typeface="Arial" panose="020B0604020202020204" pitchFamily="34" charset="0"/>
            </a:endParaRPr>
          </a:p>
        </p:txBody>
      </p:sp>
      <p:sp>
        <p:nvSpPr>
          <p:cNvPr id="11" name="Titel 1">
            <a:extLst>
              <a:ext uri="{FF2B5EF4-FFF2-40B4-BE49-F238E27FC236}">
                <a16:creationId xmlns:a16="http://schemas.microsoft.com/office/drawing/2014/main" id="{39D49A68-1C1D-A4EF-CD47-00DE90630505}"/>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12" name="Textplatzhalter 6">
            <a:extLst>
              <a:ext uri="{FF2B5EF4-FFF2-40B4-BE49-F238E27FC236}">
                <a16:creationId xmlns:a16="http://schemas.microsoft.com/office/drawing/2014/main" id="{6F8E012A-4FEB-BC07-59CF-A4F9F820C43D}"/>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2" name="Foliennummernplatzhalter 5">
            <a:extLst>
              <a:ext uri="{FF2B5EF4-FFF2-40B4-BE49-F238E27FC236}">
                <a16:creationId xmlns:a16="http://schemas.microsoft.com/office/drawing/2014/main" id="{927C0BEA-3530-81E9-63C9-48C49F42D3DD}"/>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4" name="Fußzeilenplatzhalter 4">
            <a:extLst>
              <a:ext uri="{FF2B5EF4-FFF2-40B4-BE49-F238E27FC236}">
                <a16:creationId xmlns:a16="http://schemas.microsoft.com/office/drawing/2014/main" id="{AA4D1DA2-9756-BFE8-88D3-FC566AAD1830}"/>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4133610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S_Text2">
    <p:bg>
      <p:bgPr>
        <a:solidFill>
          <a:schemeClr val="bg1"/>
        </a:solidFill>
        <a:effectLst/>
      </p:bgPr>
    </p:bg>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F1F74368-418D-5837-1EE1-CC8B2A0AC5C8}"/>
              </a:ext>
            </a:extLst>
          </p:cNvPr>
          <p:cNvSpPr txBox="1"/>
          <p:nvPr userDrawn="1"/>
        </p:nvSpPr>
        <p:spPr>
          <a:xfrm>
            <a:off x="3252248" y="3397184"/>
            <a:ext cx="685800" cy="68580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4" name="Textfeld 33">
            <a:extLst>
              <a:ext uri="{FF2B5EF4-FFF2-40B4-BE49-F238E27FC236}">
                <a16:creationId xmlns:a16="http://schemas.microsoft.com/office/drawing/2014/main" id="{3F2806E9-3BF4-E049-1029-FD301E1D9411}"/>
              </a:ext>
            </a:extLst>
          </p:cNvPr>
          <p:cNvSpPr txBox="1"/>
          <p:nvPr userDrawn="1"/>
        </p:nvSpPr>
        <p:spPr>
          <a:xfrm>
            <a:off x="6158060" y="5366208"/>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 name="Textplatzhalter 10">
            <a:extLst>
              <a:ext uri="{FF2B5EF4-FFF2-40B4-BE49-F238E27FC236}">
                <a16:creationId xmlns:a16="http://schemas.microsoft.com/office/drawing/2014/main" id="{73D175A2-A244-F626-67B8-7CC93769CBCA}"/>
              </a:ext>
            </a:extLst>
          </p:cNvPr>
          <p:cNvSpPr>
            <a:spLocks noGrp="1"/>
          </p:cNvSpPr>
          <p:nvPr>
            <p:ph type="body" sz="quarter" idx="20" hasCustomPrompt="1"/>
          </p:nvPr>
        </p:nvSpPr>
        <p:spPr>
          <a:xfrm>
            <a:off x="316013" y="2291110"/>
            <a:ext cx="4265612" cy="1874044"/>
          </a:xfrm>
          <a:prstGeom prst="rect">
            <a:avLst/>
          </a:prstGeom>
        </p:spPr>
        <p:txBody>
          <a:bodyPr wrap="square" lIns="0">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10" name="Textplatzhalter 8">
            <a:extLst>
              <a:ext uri="{FF2B5EF4-FFF2-40B4-BE49-F238E27FC236}">
                <a16:creationId xmlns:a16="http://schemas.microsoft.com/office/drawing/2014/main" id="{8977A1AD-1FAD-4B33-49EC-5CBAF2A296C6}"/>
              </a:ext>
            </a:extLst>
          </p:cNvPr>
          <p:cNvSpPr>
            <a:spLocks noGrp="1"/>
          </p:cNvSpPr>
          <p:nvPr>
            <p:ph type="body" sz="quarter" idx="21" hasCustomPrompt="1"/>
          </p:nvPr>
        </p:nvSpPr>
        <p:spPr>
          <a:xfrm>
            <a:off x="313053" y="1496817"/>
            <a:ext cx="4278198" cy="783255"/>
          </a:xfrm>
          <a:prstGeom prst="rect">
            <a:avLst/>
          </a:prstGeom>
          <a:noFill/>
        </p:spPr>
        <p:txBody>
          <a:bodyPr wrap="square" lIns="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die </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über zwei Zeilen geht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t>
            </a:r>
            <a:endParaRPr lang="de-DE">
              <a:solidFill>
                <a:srgbClr val="4B5C6A"/>
              </a:solidFill>
              <a:effectLst/>
              <a:latin typeface="Arial" panose="020B0604020202020204" pitchFamily="34" charset="0"/>
            </a:endParaRPr>
          </a:p>
        </p:txBody>
      </p:sp>
      <p:sp>
        <p:nvSpPr>
          <p:cNvPr id="11" name="Titel 1">
            <a:extLst>
              <a:ext uri="{FF2B5EF4-FFF2-40B4-BE49-F238E27FC236}">
                <a16:creationId xmlns:a16="http://schemas.microsoft.com/office/drawing/2014/main" id="{39D49A68-1C1D-A4EF-CD47-00DE90630505}"/>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12" name="Textplatzhalter 6">
            <a:extLst>
              <a:ext uri="{FF2B5EF4-FFF2-40B4-BE49-F238E27FC236}">
                <a16:creationId xmlns:a16="http://schemas.microsoft.com/office/drawing/2014/main" id="{6F8E012A-4FEB-BC07-59CF-A4F9F820C43D}"/>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2" name="Foliennummernplatzhalter 5">
            <a:extLst>
              <a:ext uri="{FF2B5EF4-FFF2-40B4-BE49-F238E27FC236}">
                <a16:creationId xmlns:a16="http://schemas.microsoft.com/office/drawing/2014/main" id="{927C0BEA-3530-81E9-63C9-48C49F42D3DD}"/>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4" name="Fußzeilenplatzhalter 4">
            <a:extLst>
              <a:ext uri="{FF2B5EF4-FFF2-40B4-BE49-F238E27FC236}">
                <a16:creationId xmlns:a16="http://schemas.microsoft.com/office/drawing/2014/main" id="{AA4D1DA2-9756-BFE8-88D3-FC566AAD1830}"/>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
        <p:nvSpPr>
          <p:cNvPr id="5" name="Textplatzhalter 10">
            <a:extLst>
              <a:ext uri="{FF2B5EF4-FFF2-40B4-BE49-F238E27FC236}">
                <a16:creationId xmlns:a16="http://schemas.microsoft.com/office/drawing/2014/main" id="{786515AA-EEDA-4325-66A9-2BD6238A5B78}"/>
              </a:ext>
            </a:extLst>
          </p:cNvPr>
          <p:cNvSpPr>
            <a:spLocks noGrp="1"/>
          </p:cNvSpPr>
          <p:nvPr>
            <p:ph type="body" sz="quarter" idx="22" hasCustomPrompt="1"/>
          </p:nvPr>
        </p:nvSpPr>
        <p:spPr>
          <a:xfrm>
            <a:off x="4614760" y="2291110"/>
            <a:ext cx="4210267" cy="1874044"/>
          </a:xfrm>
          <a:prstGeom prst="rect">
            <a:avLst/>
          </a:prstGeom>
        </p:spPr>
        <p:txBody>
          <a:bodyPr wrap="square" lIns="0">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6" name="Textplatzhalter 8">
            <a:extLst>
              <a:ext uri="{FF2B5EF4-FFF2-40B4-BE49-F238E27FC236}">
                <a16:creationId xmlns:a16="http://schemas.microsoft.com/office/drawing/2014/main" id="{1FEEC735-1BCE-7DC5-B656-743FF12180DC}"/>
              </a:ext>
            </a:extLst>
          </p:cNvPr>
          <p:cNvSpPr>
            <a:spLocks noGrp="1"/>
          </p:cNvSpPr>
          <p:nvPr>
            <p:ph type="body" sz="quarter" idx="23" hasCustomPrompt="1"/>
          </p:nvPr>
        </p:nvSpPr>
        <p:spPr>
          <a:xfrm>
            <a:off x="4614760" y="1496817"/>
            <a:ext cx="4222690" cy="783255"/>
          </a:xfrm>
          <a:prstGeom prst="rect">
            <a:avLst/>
          </a:prstGeom>
          <a:noFill/>
        </p:spPr>
        <p:txBody>
          <a:bodyPr wrap="square" lIns="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die </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über zwei Zeilen geht 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t>
            </a:r>
            <a:endParaRPr lang="de-DE">
              <a:solidFill>
                <a:srgbClr val="4B5C6A"/>
              </a:solidFill>
              <a:effectLst/>
              <a:latin typeface="Arial" panose="020B0604020202020204" pitchFamily="34" charset="0"/>
            </a:endParaRPr>
          </a:p>
        </p:txBody>
      </p:sp>
    </p:spTree>
    <p:extLst>
      <p:ext uri="{BB962C8B-B14F-4D97-AF65-F5344CB8AC3E}">
        <p14:creationId xmlns:p14="http://schemas.microsoft.com/office/powerpoint/2010/main" val="2012704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S_Blanko_Text">
    <p:bg>
      <p:bgPr>
        <a:solidFill>
          <a:schemeClr val="bg1"/>
        </a:solidFill>
        <a:effectLst/>
      </p:bgPr>
    </p:bg>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F1F74368-418D-5837-1EE1-CC8B2A0AC5C8}"/>
              </a:ext>
            </a:extLst>
          </p:cNvPr>
          <p:cNvSpPr txBox="1"/>
          <p:nvPr userDrawn="1"/>
        </p:nvSpPr>
        <p:spPr>
          <a:xfrm>
            <a:off x="3252248" y="3397184"/>
            <a:ext cx="685800" cy="68580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4" name="Textfeld 33">
            <a:extLst>
              <a:ext uri="{FF2B5EF4-FFF2-40B4-BE49-F238E27FC236}">
                <a16:creationId xmlns:a16="http://schemas.microsoft.com/office/drawing/2014/main" id="{3F2806E9-3BF4-E049-1029-FD301E1D9411}"/>
              </a:ext>
            </a:extLst>
          </p:cNvPr>
          <p:cNvSpPr txBox="1"/>
          <p:nvPr userDrawn="1"/>
        </p:nvSpPr>
        <p:spPr>
          <a:xfrm>
            <a:off x="6158060" y="5366208"/>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 name="Titel 1">
            <a:extLst>
              <a:ext uri="{FF2B5EF4-FFF2-40B4-BE49-F238E27FC236}">
                <a16:creationId xmlns:a16="http://schemas.microsoft.com/office/drawing/2014/main" id="{1981BA42-7BAC-388B-60D9-5FEEB33AB5EF}"/>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4" name="Textplatzhalter 6">
            <a:extLst>
              <a:ext uri="{FF2B5EF4-FFF2-40B4-BE49-F238E27FC236}">
                <a16:creationId xmlns:a16="http://schemas.microsoft.com/office/drawing/2014/main" id="{86400771-1119-1830-D3B5-41D9833F80A1}"/>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2" name="Foliennummernplatzhalter 5">
            <a:extLst>
              <a:ext uri="{FF2B5EF4-FFF2-40B4-BE49-F238E27FC236}">
                <a16:creationId xmlns:a16="http://schemas.microsoft.com/office/drawing/2014/main" id="{E3486EF0-A9F9-AE11-B2F1-74B802630C5D}"/>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5" name="Fußzeilenplatzhalter 4">
            <a:extLst>
              <a:ext uri="{FF2B5EF4-FFF2-40B4-BE49-F238E27FC236}">
                <a16:creationId xmlns:a16="http://schemas.microsoft.com/office/drawing/2014/main" id="{5AA03939-750D-98A2-46B3-B5BFE9BFB65F}"/>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
        <p:nvSpPr>
          <p:cNvPr id="6" name="Textplatzhalter 10">
            <a:extLst>
              <a:ext uri="{FF2B5EF4-FFF2-40B4-BE49-F238E27FC236}">
                <a16:creationId xmlns:a16="http://schemas.microsoft.com/office/drawing/2014/main" id="{F868FCD2-F713-CAF0-7D59-88AFE8FAEE17}"/>
              </a:ext>
            </a:extLst>
          </p:cNvPr>
          <p:cNvSpPr>
            <a:spLocks noGrp="1"/>
          </p:cNvSpPr>
          <p:nvPr>
            <p:ph type="body" sz="quarter" idx="20" hasCustomPrompt="1"/>
          </p:nvPr>
        </p:nvSpPr>
        <p:spPr>
          <a:xfrm>
            <a:off x="304105" y="1136842"/>
            <a:ext cx="8533508" cy="3273823"/>
          </a:xfrm>
          <a:prstGeom prst="rect">
            <a:avLst/>
          </a:prstGeom>
        </p:spPr>
        <p:txBody>
          <a:bodyPr wrap="square" lIns="0">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Tree>
    <p:extLst>
      <p:ext uri="{BB962C8B-B14F-4D97-AF65-F5344CB8AC3E}">
        <p14:creationId xmlns:p14="http://schemas.microsoft.com/office/powerpoint/2010/main" val="3662092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S__Inhaltsverzeichnis">
    <p:bg>
      <p:bgPr>
        <a:solidFill>
          <a:schemeClr val="bg1"/>
        </a:solidFill>
        <a:effectLst/>
      </p:bgPr>
    </p:bg>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F1F74368-418D-5837-1EE1-CC8B2A0AC5C8}"/>
              </a:ext>
            </a:extLst>
          </p:cNvPr>
          <p:cNvSpPr txBox="1"/>
          <p:nvPr userDrawn="1"/>
        </p:nvSpPr>
        <p:spPr>
          <a:xfrm>
            <a:off x="3252248" y="3397184"/>
            <a:ext cx="685800" cy="68580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4" name="Textfeld 33">
            <a:extLst>
              <a:ext uri="{FF2B5EF4-FFF2-40B4-BE49-F238E27FC236}">
                <a16:creationId xmlns:a16="http://schemas.microsoft.com/office/drawing/2014/main" id="{3F2806E9-3BF4-E049-1029-FD301E1D9411}"/>
              </a:ext>
            </a:extLst>
          </p:cNvPr>
          <p:cNvSpPr txBox="1"/>
          <p:nvPr userDrawn="1"/>
        </p:nvSpPr>
        <p:spPr>
          <a:xfrm>
            <a:off x="6158060" y="5366208"/>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 name="Textplatzhalter 10">
            <a:extLst>
              <a:ext uri="{FF2B5EF4-FFF2-40B4-BE49-F238E27FC236}">
                <a16:creationId xmlns:a16="http://schemas.microsoft.com/office/drawing/2014/main" id="{73D175A2-A244-F626-67B8-7CC93769CBCA}"/>
              </a:ext>
            </a:extLst>
          </p:cNvPr>
          <p:cNvSpPr>
            <a:spLocks noGrp="1"/>
          </p:cNvSpPr>
          <p:nvPr>
            <p:ph type="body" sz="quarter" idx="20" hasCustomPrompt="1"/>
          </p:nvPr>
        </p:nvSpPr>
        <p:spPr>
          <a:xfrm>
            <a:off x="3855202" y="1363553"/>
            <a:ext cx="4265612" cy="1874044"/>
          </a:xfrm>
          <a:prstGeom prst="rect">
            <a:avLst/>
          </a:prstGeom>
        </p:spPr>
        <p:txBody>
          <a:bodyPr wrap="square" lIns="0">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 </a:t>
            </a:r>
            <a:r>
              <a:rPr lang="de-DE" err="1"/>
              <a:t>pt</a:t>
            </a:r>
            <a:endParaRPr lang="de-DE"/>
          </a:p>
        </p:txBody>
      </p:sp>
      <p:sp>
        <p:nvSpPr>
          <p:cNvPr id="11" name="Titel 1">
            <a:extLst>
              <a:ext uri="{FF2B5EF4-FFF2-40B4-BE49-F238E27FC236}">
                <a16:creationId xmlns:a16="http://schemas.microsoft.com/office/drawing/2014/main" id="{39D49A68-1C1D-A4EF-CD47-00DE90630505}"/>
              </a:ext>
            </a:extLst>
          </p:cNvPr>
          <p:cNvSpPr>
            <a:spLocks noGrp="1"/>
          </p:cNvSpPr>
          <p:nvPr>
            <p:ph type="title" hasCustomPrompt="1"/>
          </p:nvPr>
        </p:nvSpPr>
        <p:spPr>
          <a:xfrm>
            <a:off x="308284" y="1345379"/>
            <a:ext cx="3270375"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12" name="Textplatzhalter 6">
            <a:extLst>
              <a:ext uri="{FF2B5EF4-FFF2-40B4-BE49-F238E27FC236}">
                <a16:creationId xmlns:a16="http://schemas.microsoft.com/office/drawing/2014/main" id="{6F8E012A-4FEB-BC07-59CF-A4F9F820C43D}"/>
              </a:ext>
            </a:extLst>
          </p:cNvPr>
          <p:cNvSpPr>
            <a:spLocks noGrp="1"/>
          </p:cNvSpPr>
          <p:nvPr>
            <p:ph type="body" sz="quarter" idx="10" hasCustomPrompt="1"/>
          </p:nvPr>
        </p:nvSpPr>
        <p:spPr>
          <a:xfrm>
            <a:off x="308283" y="1630702"/>
            <a:ext cx="3283533"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2" name="Foliennummernplatzhalter 5">
            <a:extLst>
              <a:ext uri="{FF2B5EF4-FFF2-40B4-BE49-F238E27FC236}">
                <a16:creationId xmlns:a16="http://schemas.microsoft.com/office/drawing/2014/main" id="{EDE89945-0ACD-39CF-7D05-DDFC047A5509}"/>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4" name="Fußzeilenplatzhalter 4">
            <a:extLst>
              <a:ext uri="{FF2B5EF4-FFF2-40B4-BE49-F238E27FC236}">
                <a16:creationId xmlns:a16="http://schemas.microsoft.com/office/drawing/2014/main" id="{8DB075E2-113E-D906-0823-0A34918CC7EA}"/>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3554038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S_Blanko">
    <p:bg>
      <p:bgPr>
        <a:solidFill>
          <a:schemeClr val="bg1"/>
        </a:solidFill>
        <a:effectLst/>
      </p:bgPr>
    </p:bg>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F1F74368-418D-5837-1EE1-CC8B2A0AC5C8}"/>
              </a:ext>
            </a:extLst>
          </p:cNvPr>
          <p:cNvSpPr txBox="1"/>
          <p:nvPr userDrawn="1"/>
        </p:nvSpPr>
        <p:spPr>
          <a:xfrm>
            <a:off x="3252248" y="3397184"/>
            <a:ext cx="685800" cy="68580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4" name="Textfeld 33">
            <a:extLst>
              <a:ext uri="{FF2B5EF4-FFF2-40B4-BE49-F238E27FC236}">
                <a16:creationId xmlns:a16="http://schemas.microsoft.com/office/drawing/2014/main" id="{3F2806E9-3BF4-E049-1029-FD301E1D9411}"/>
              </a:ext>
            </a:extLst>
          </p:cNvPr>
          <p:cNvSpPr txBox="1"/>
          <p:nvPr userDrawn="1"/>
        </p:nvSpPr>
        <p:spPr>
          <a:xfrm>
            <a:off x="6158060" y="5366208"/>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3" name="Titel 1">
            <a:extLst>
              <a:ext uri="{FF2B5EF4-FFF2-40B4-BE49-F238E27FC236}">
                <a16:creationId xmlns:a16="http://schemas.microsoft.com/office/drawing/2014/main" id="{1981BA42-7BAC-388B-60D9-5FEEB33AB5EF}"/>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4" name="Textplatzhalter 6">
            <a:extLst>
              <a:ext uri="{FF2B5EF4-FFF2-40B4-BE49-F238E27FC236}">
                <a16:creationId xmlns:a16="http://schemas.microsoft.com/office/drawing/2014/main" id="{86400771-1119-1830-D3B5-41D9833F80A1}"/>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2" name="Foliennummernplatzhalter 5">
            <a:extLst>
              <a:ext uri="{FF2B5EF4-FFF2-40B4-BE49-F238E27FC236}">
                <a16:creationId xmlns:a16="http://schemas.microsoft.com/office/drawing/2014/main" id="{E3486EF0-A9F9-AE11-B2F1-74B802630C5D}"/>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5" name="Fußzeilenplatzhalter 4">
            <a:extLst>
              <a:ext uri="{FF2B5EF4-FFF2-40B4-BE49-F238E27FC236}">
                <a16:creationId xmlns:a16="http://schemas.microsoft.com/office/drawing/2014/main" id="{5AA03939-750D-98A2-46B3-B5BFE9BFB65F}"/>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300777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S_Textblock_Zweispalti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E17888D-143E-0AFB-94C4-128C7D8EE9A3}"/>
              </a:ext>
            </a:extLst>
          </p:cNvPr>
          <p:cNvSpPr>
            <a:spLocks noGrp="1"/>
          </p:cNvSpPr>
          <p:nvPr>
            <p:ph type="title" hasCustomPrompt="1"/>
          </p:nvPr>
        </p:nvSpPr>
        <p:spPr>
          <a:xfrm>
            <a:off x="308284" y="289289"/>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6" name="Textplatzhalter 6">
            <a:extLst>
              <a:ext uri="{FF2B5EF4-FFF2-40B4-BE49-F238E27FC236}">
                <a16:creationId xmlns:a16="http://schemas.microsoft.com/office/drawing/2014/main" id="{43BC6689-C337-7FA0-FD12-1B9B91317AC8}"/>
              </a:ext>
            </a:extLst>
          </p:cNvPr>
          <p:cNvSpPr>
            <a:spLocks noGrp="1"/>
          </p:cNvSpPr>
          <p:nvPr>
            <p:ph type="body" sz="quarter" idx="12" hasCustomPrompt="1"/>
          </p:nvPr>
        </p:nvSpPr>
        <p:spPr>
          <a:xfrm>
            <a:off x="308283" y="582231"/>
            <a:ext cx="8522868" cy="282885"/>
          </a:xfrm>
          <a:prstGeom prst="rect">
            <a:avLst/>
          </a:prstGeom>
        </p:spPr>
        <p:txBody>
          <a:bodyPr wrap="square" lIns="0" tIns="108000" rIns="0" bIns="0">
            <a:no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3" name="Textplatzhalter 10">
            <a:extLst>
              <a:ext uri="{FF2B5EF4-FFF2-40B4-BE49-F238E27FC236}">
                <a16:creationId xmlns:a16="http://schemas.microsoft.com/office/drawing/2014/main" id="{8A8DD3E5-FBE9-DC0F-A46A-DBD6D451F7DD}"/>
              </a:ext>
            </a:extLst>
          </p:cNvPr>
          <p:cNvSpPr>
            <a:spLocks noGrp="1"/>
          </p:cNvSpPr>
          <p:nvPr>
            <p:ph type="body" sz="quarter" idx="20" hasCustomPrompt="1"/>
          </p:nvPr>
        </p:nvSpPr>
        <p:spPr>
          <a:xfrm>
            <a:off x="305991" y="1314050"/>
            <a:ext cx="4131469" cy="3143267"/>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10" name="Foliennummernplatzhalter 5">
            <a:extLst>
              <a:ext uri="{FF2B5EF4-FFF2-40B4-BE49-F238E27FC236}">
                <a16:creationId xmlns:a16="http://schemas.microsoft.com/office/drawing/2014/main" id="{6023AE69-88A6-3F4F-6A7B-79E50A6EDB49}"/>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2" name="Textplatzhalter 10">
            <a:extLst>
              <a:ext uri="{FF2B5EF4-FFF2-40B4-BE49-F238E27FC236}">
                <a16:creationId xmlns:a16="http://schemas.microsoft.com/office/drawing/2014/main" id="{7520A1A5-27FD-6546-2856-C5B14E59E35D}"/>
              </a:ext>
            </a:extLst>
          </p:cNvPr>
          <p:cNvSpPr>
            <a:spLocks noGrp="1"/>
          </p:cNvSpPr>
          <p:nvPr>
            <p:ph type="body" sz="quarter" idx="23" hasCustomPrompt="1"/>
          </p:nvPr>
        </p:nvSpPr>
        <p:spPr>
          <a:xfrm>
            <a:off x="4716563" y="1309041"/>
            <a:ext cx="4131469" cy="3143267"/>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4" name="Fußzeilenplatzhalter 4">
            <a:extLst>
              <a:ext uri="{FF2B5EF4-FFF2-40B4-BE49-F238E27FC236}">
                <a16:creationId xmlns:a16="http://schemas.microsoft.com/office/drawing/2014/main" id="{89EB8CCF-C87F-3A63-E896-56AC8BB28171}"/>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2398178973"/>
      </p:ext>
    </p:extLst>
  </p:cSld>
  <p:clrMapOvr>
    <a:masterClrMapping/>
  </p:clrMapOvr>
  <p:extLst>
    <p:ext uri="{DCECCB84-F9BA-43D5-87BE-67443E8EF086}">
      <p15:sldGuideLst xmlns:p15="http://schemas.microsoft.com/office/powerpoint/2012/main">
        <p15:guide id="2" pos="296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HS_Textblock_Zweispaltig_hellgrau">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E17888D-143E-0AFB-94C4-128C7D8EE9A3}"/>
              </a:ext>
            </a:extLst>
          </p:cNvPr>
          <p:cNvSpPr>
            <a:spLocks noGrp="1"/>
          </p:cNvSpPr>
          <p:nvPr>
            <p:ph type="title" hasCustomPrompt="1"/>
          </p:nvPr>
        </p:nvSpPr>
        <p:spPr>
          <a:xfrm>
            <a:off x="308284" y="289289"/>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6" name="Textplatzhalter 6">
            <a:extLst>
              <a:ext uri="{FF2B5EF4-FFF2-40B4-BE49-F238E27FC236}">
                <a16:creationId xmlns:a16="http://schemas.microsoft.com/office/drawing/2014/main" id="{43BC6689-C337-7FA0-FD12-1B9B91317AC8}"/>
              </a:ext>
            </a:extLst>
          </p:cNvPr>
          <p:cNvSpPr>
            <a:spLocks noGrp="1"/>
          </p:cNvSpPr>
          <p:nvPr>
            <p:ph type="body" sz="quarter" idx="12" hasCustomPrompt="1"/>
          </p:nvPr>
        </p:nvSpPr>
        <p:spPr>
          <a:xfrm>
            <a:off x="308283" y="582231"/>
            <a:ext cx="8522868" cy="282885"/>
          </a:xfrm>
          <a:prstGeom prst="rect">
            <a:avLst/>
          </a:prstGeom>
        </p:spPr>
        <p:txBody>
          <a:bodyPr wrap="square" lIns="0" tIns="108000" rIns="0" bIns="0">
            <a:no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8" name="Textplatzhalter 8">
            <a:extLst>
              <a:ext uri="{FF2B5EF4-FFF2-40B4-BE49-F238E27FC236}">
                <a16:creationId xmlns:a16="http://schemas.microsoft.com/office/drawing/2014/main" id="{FCC45316-9E7A-89A6-F281-51A552A1F929}"/>
              </a:ext>
            </a:extLst>
          </p:cNvPr>
          <p:cNvSpPr>
            <a:spLocks noGrp="1"/>
          </p:cNvSpPr>
          <p:nvPr>
            <p:ph type="body" sz="quarter" idx="17" hasCustomPrompt="1"/>
          </p:nvPr>
        </p:nvSpPr>
        <p:spPr>
          <a:xfrm>
            <a:off x="314354" y="1506148"/>
            <a:ext cx="4132800" cy="783255"/>
          </a:xfrm>
          <a:prstGeom prst="rect">
            <a:avLst/>
          </a:prstGeom>
          <a:solidFill>
            <a:schemeClr val="accent2">
              <a:alpha val="20000"/>
            </a:schemeClr>
          </a:solid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3" name="Textplatzhalter 10">
            <a:extLst>
              <a:ext uri="{FF2B5EF4-FFF2-40B4-BE49-F238E27FC236}">
                <a16:creationId xmlns:a16="http://schemas.microsoft.com/office/drawing/2014/main" id="{8A8DD3E5-FBE9-DC0F-A46A-DBD6D451F7DD}"/>
              </a:ext>
            </a:extLst>
          </p:cNvPr>
          <p:cNvSpPr>
            <a:spLocks noGrp="1"/>
          </p:cNvSpPr>
          <p:nvPr>
            <p:ph type="body" sz="quarter" idx="20" hasCustomPrompt="1"/>
          </p:nvPr>
        </p:nvSpPr>
        <p:spPr>
          <a:xfrm>
            <a:off x="305991" y="2583273"/>
            <a:ext cx="4131469" cy="1874044"/>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10" name="Foliennummernplatzhalter 5">
            <a:extLst>
              <a:ext uri="{FF2B5EF4-FFF2-40B4-BE49-F238E27FC236}">
                <a16:creationId xmlns:a16="http://schemas.microsoft.com/office/drawing/2014/main" id="{6023AE69-88A6-3F4F-6A7B-79E50A6EDB49}"/>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1" name="Textplatzhalter 8">
            <a:extLst>
              <a:ext uri="{FF2B5EF4-FFF2-40B4-BE49-F238E27FC236}">
                <a16:creationId xmlns:a16="http://schemas.microsoft.com/office/drawing/2014/main" id="{0FB2B1F0-5E16-8004-7769-74DFF0A78C8B}"/>
              </a:ext>
            </a:extLst>
          </p:cNvPr>
          <p:cNvSpPr>
            <a:spLocks noGrp="1"/>
          </p:cNvSpPr>
          <p:nvPr>
            <p:ph type="body" sz="quarter" idx="22" hasCustomPrompt="1"/>
          </p:nvPr>
        </p:nvSpPr>
        <p:spPr>
          <a:xfrm>
            <a:off x="4714905" y="1507244"/>
            <a:ext cx="4122708" cy="783255"/>
          </a:xfrm>
          <a:prstGeom prst="rect">
            <a:avLst/>
          </a:prstGeom>
          <a:solidFill>
            <a:schemeClr val="accent2">
              <a:alpha val="20000"/>
            </a:schemeClr>
          </a:solid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2" name="Textplatzhalter 10">
            <a:extLst>
              <a:ext uri="{FF2B5EF4-FFF2-40B4-BE49-F238E27FC236}">
                <a16:creationId xmlns:a16="http://schemas.microsoft.com/office/drawing/2014/main" id="{7520A1A5-27FD-6546-2856-C5B14E59E35D}"/>
              </a:ext>
            </a:extLst>
          </p:cNvPr>
          <p:cNvSpPr>
            <a:spLocks noGrp="1"/>
          </p:cNvSpPr>
          <p:nvPr>
            <p:ph type="body" sz="quarter" idx="23" hasCustomPrompt="1"/>
          </p:nvPr>
        </p:nvSpPr>
        <p:spPr>
          <a:xfrm>
            <a:off x="4716563" y="2578264"/>
            <a:ext cx="4131469" cy="1874044"/>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4" name="Fußzeilenplatzhalter 4">
            <a:extLst>
              <a:ext uri="{FF2B5EF4-FFF2-40B4-BE49-F238E27FC236}">
                <a16:creationId xmlns:a16="http://schemas.microsoft.com/office/drawing/2014/main" id="{89EB8CCF-C87F-3A63-E896-56AC8BB28171}"/>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1831674524"/>
      </p:ext>
    </p:extLst>
  </p:cSld>
  <p:clrMapOvr>
    <a:masterClrMapping/>
  </p:clrMapOvr>
  <p:extLst>
    <p:ext uri="{DCECCB84-F9BA-43D5-87BE-67443E8EF086}">
      <p15:sldGuideLst xmlns:p15="http://schemas.microsoft.com/office/powerpoint/2012/main">
        <p15:guide id="2" pos="296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S_Textblock_Zweispaltig_dunkelgrau">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E17888D-143E-0AFB-94C4-128C7D8EE9A3}"/>
              </a:ext>
            </a:extLst>
          </p:cNvPr>
          <p:cNvSpPr>
            <a:spLocks noGrp="1"/>
          </p:cNvSpPr>
          <p:nvPr>
            <p:ph type="title" hasCustomPrompt="1"/>
          </p:nvPr>
        </p:nvSpPr>
        <p:spPr>
          <a:xfrm>
            <a:off x="308284" y="289289"/>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6" name="Textplatzhalter 6">
            <a:extLst>
              <a:ext uri="{FF2B5EF4-FFF2-40B4-BE49-F238E27FC236}">
                <a16:creationId xmlns:a16="http://schemas.microsoft.com/office/drawing/2014/main" id="{43BC6689-C337-7FA0-FD12-1B9B91317AC8}"/>
              </a:ext>
            </a:extLst>
          </p:cNvPr>
          <p:cNvSpPr>
            <a:spLocks noGrp="1"/>
          </p:cNvSpPr>
          <p:nvPr>
            <p:ph type="body" sz="quarter" idx="12" hasCustomPrompt="1"/>
          </p:nvPr>
        </p:nvSpPr>
        <p:spPr>
          <a:xfrm>
            <a:off x="308283" y="582231"/>
            <a:ext cx="8522868" cy="282885"/>
          </a:xfrm>
          <a:prstGeom prst="rect">
            <a:avLst/>
          </a:prstGeom>
        </p:spPr>
        <p:txBody>
          <a:bodyPr wrap="square" lIns="0" tIns="108000" rIns="0" bIns="0">
            <a:no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8" name="Textplatzhalter 8">
            <a:extLst>
              <a:ext uri="{FF2B5EF4-FFF2-40B4-BE49-F238E27FC236}">
                <a16:creationId xmlns:a16="http://schemas.microsoft.com/office/drawing/2014/main" id="{FCC45316-9E7A-89A6-F281-51A552A1F929}"/>
              </a:ext>
            </a:extLst>
          </p:cNvPr>
          <p:cNvSpPr>
            <a:spLocks noGrp="1"/>
          </p:cNvSpPr>
          <p:nvPr>
            <p:ph type="body" sz="quarter" idx="17" hasCustomPrompt="1"/>
          </p:nvPr>
        </p:nvSpPr>
        <p:spPr>
          <a:xfrm>
            <a:off x="314354" y="1506148"/>
            <a:ext cx="4132800" cy="783255"/>
          </a:xfrm>
          <a:prstGeom prst="rect">
            <a:avLst/>
          </a:prstGeom>
          <a:solidFill>
            <a:schemeClr val="accent2"/>
          </a:solidFill>
        </p:spPr>
        <p:txBody>
          <a:bodyPr wrap="square" lIns="144000" tIns="144000" rIns="144000" bIns="144000">
            <a:spAutoFit/>
          </a:bodyPr>
          <a:lstStyle>
            <a:lvl1pPr marL="0" indent="0">
              <a:lnSpc>
                <a:spcPct val="100000"/>
              </a:lnSpc>
              <a:buNone/>
              <a:defRPr sz="1600" b="1" i="0">
                <a:solidFill>
                  <a:schemeClr val="accent6"/>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3" name="Textplatzhalter 10">
            <a:extLst>
              <a:ext uri="{FF2B5EF4-FFF2-40B4-BE49-F238E27FC236}">
                <a16:creationId xmlns:a16="http://schemas.microsoft.com/office/drawing/2014/main" id="{8A8DD3E5-FBE9-DC0F-A46A-DBD6D451F7DD}"/>
              </a:ext>
            </a:extLst>
          </p:cNvPr>
          <p:cNvSpPr>
            <a:spLocks noGrp="1"/>
          </p:cNvSpPr>
          <p:nvPr>
            <p:ph type="body" sz="quarter" idx="20" hasCustomPrompt="1"/>
          </p:nvPr>
        </p:nvSpPr>
        <p:spPr>
          <a:xfrm>
            <a:off x="305991" y="2579868"/>
            <a:ext cx="4131469" cy="1874044"/>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11" name="Textplatzhalter 8">
            <a:extLst>
              <a:ext uri="{FF2B5EF4-FFF2-40B4-BE49-F238E27FC236}">
                <a16:creationId xmlns:a16="http://schemas.microsoft.com/office/drawing/2014/main" id="{0FB2B1F0-5E16-8004-7769-74DFF0A78C8B}"/>
              </a:ext>
            </a:extLst>
          </p:cNvPr>
          <p:cNvSpPr>
            <a:spLocks noGrp="1"/>
          </p:cNvSpPr>
          <p:nvPr>
            <p:ph type="body" sz="quarter" idx="22" hasCustomPrompt="1"/>
          </p:nvPr>
        </p:nvSpPr>
        <p:spPr>
          <a:xfrm>
            <a:off x="4714905" y="1507244"/>
            <a:ext cx="4122708" cy="783255"/>
          </a:xfrm>
          <a:prstGeom prst="rect">
            <a:avLst/>
          </a:prstGeom>
          <a:solidFill>
            <a:schemeClr val="accent2"/>
          </a:solidFill>
        </p:spPr>
        <p:txBody>
          <a:bodyPr wrap="square" lIns="144000" tIns="144000" rIns="144000" bIns="144000">
            <a:spAutoFit/>
          </a:bodyPr>
          <a:lstStyle>
            <a:lvl1pPr marL="0" indent="0">
              <a:lnSpc>
                <a:spcPct val="100000"/>
              </a:lnSpc>
              <a:buNone/>
              <a:defRPr sz="1600" b="1" i="0">
                <a:solidFill>
                  <a:schemeClr val="accent6"/>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2" name="Textplatzhalter 10">
            <a:extLst>
              <a:ext uri="{FF2B5EF4-FFF2-40B4-BE49-F238E27FC236}">
                <a16:creationId xmlns:a16="http://schemas.microsoft.com/office/drawing/2014/main" id="{07912428-90E4-A849-ADCC-551DA784FB2D}"/>
              </a:ext>
            </a:extLst>
          </p:cNvPr>
          <p:cNvSpPr>
            <a:spLocks noGrp="1"/>
          </p:cNvSpPr>
          <p:nvPr>
            <p:ph type="body" sz="quarter" idx="23" hasCustomPrompt="1"/>
          </p:nvPr>
        </p:nvSpPr>
        <p:spPr>
          <a:xfrm>
            <a:off x="4716563" y="2578264"/>
            <a:ext cx="4131469" cy="1874044"/>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4" name="Foliennummernplatzhalter 5">
            <a:extLst>
              <a:ext uri="{FF2B5EF4-FFF2-40B4-BE49-F238E27FC236}">
                <a16:creationId xmlns:a16="http://schemas.microsoft.com/office/drawing/2014/main" id="{A44793AB-BB0D-47FD-3111-4448317871EF}"/>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7" name="Fußzeilenplatzhalter 4">
            <a:extLst>
              <a:ext uri="{FF2B5EF4-FFF2-40B4-BE49-F238E27FC236}">
                <a16:creationId xmlns:a16="http://schemas.microsoft.com/office/drawing/2014/main" id="{A7F53E84-913C-6FF3-9915-3415EAE81DE1}"/>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1108836018"/>
      </p:ext>
    </p:extLst>
  </p:cSld>
  <p:clrMapOvr>
    <a:masterClrMapping/>
  </p:clrMapOvr>
  <p:extLst>
    <p:ext uri="{DCECCB84-F9BA-43D5-87BE-67443E8EF086}">
      <p15:sldGuideLst xmlns:p15="http://schemas.microsoft.com/office/powerpoint/2012/main">
        <p15:guide id="2" pos="296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S_Textblock_Zweispaltig_grün">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E17888D-143E-0AFB-94C4-128C7D8EE9A3}"/>
              </a:ext>
            </a:extLst>
          </p:cNvPr>
          <p:cNvSpPr>
            <a:spLocks noGrp="1"/>
          </p:cNvSpPr>
          <p:nvPr>
            <p:ph type="title" hasCustomPrompt="1"/>
          </p:nvPr>
        </p:nvSpPr>
        <p:spPr>
          <a:xfrm>
            <a:off x="308284" y="289289"/>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6" name="Textplatzhalter 6">
            <a:extLst>
              <a:ext uri="{FF2B5EF4-FFF2-40B4-BE49-F238E27FC236}">
                <a16:creationId xmlns:a16="http://schemas.microsoft.com/office/drawing/2014/main" id="{43BC6689-C337-7FA0-FD12-1B9B91317AC8}"/>
              </a:ext>
            </a:extLst>
          </p:cNvPr>
          <p:cNvSpPr>
            <a:spLocks noGrp="1"/>
          </p:cNvSpPr>
          <p:nvPr>
            <p:ph type="body" sz="quarter" idx="12" hasCustomPrompt="1"/>
          </p:nvPr>
        </p:nvSpPr>
        <p:spPr>
          <a:xfrm>
            <a:off x="308283" y="582231"/>
            <a:ext cx="8522868" cy="282885"/>
          </a:xfrm>
          <a:prstGeom prst="rect">
            <a:avLst/>
          </a:prstGeom>
        </p:spPr>
        <p:txBody>
          <a:bodyPr wrap="square" lIns="0" tIns="108000" rIns="0" bIns="0">
            <a:no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8" name="Textplatzhalter 8">
            <a:extLst>
              <a:ext uri="{FF2B5EF4-FFF2-40B4-BE49-F238E27FC236}">
                <a16:creationId xmlns:a16="http://schemas.microsoft.com/office/drawing/2014/main" id="{FCC45316-9E7A-89A6-F281-51A552A1F929}"/>
              </a:ext>
            </a:extLst>
          </p:cNvPr>
          <p:cNvSpPr>
            <a:spLocks noGrp="1"/>
          </p:cNvSpPr>
          <p:nvPr>
            <p:ph type="body" sz="quarter" idx="17" hasCustomPrompt="1"/>
          </p:nvPr>
        </p:nvSpPr>
        <p:spPr>
          <a:xfrm>
            <a:off x="314354" y="1506148"/>
            <a:ext cx="4132800" cy="783255"/>
          </a:xfrm>
          <a:prstGeom prst="rect">
            <a:avLst/>
          </a:prstGeom>
          <a:solidFill>
            <a:schemeClr val="accent3"/>
          </a:solidFill>
        </p:spPr>
        <p:txBody>
          <a:bodyPr wrap="square" lIns="144000" tIns="144000" rIns="144000" bIns="144000">
            <a:spAutoFit/>
          </a:bodyPr>
          <a:lstStyle>
            <a:lvl1pPr marL="0" indent="0">
              <a:lnSpc>
                <a:spcPct val="100000"/>
              </a:lnSpc>
              <a:buNone/>
              <a:defRPr sz="1600" b="1" i="0">
                <a:solidFill>
                  <a:schemeClr val="accent3"/>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11" name="Textplatzhalter 8">
            <a:extLst>
              <a:ext uri="{FF2B5EF4-FFF2-40B4-BE49-F238E27FC236}">
                <a16:creationId xmlns:a16="http://schemas.microsoft.com/office/drawing/2014/main" id="{0FB2B1F0-5E16-8004-7769-74DFF0A78C8B}"/>
              </a:ext>
            </a:extLst>
          </p:cNvPr>
          <p:cNvSpPr>
            <a:spLocks noGrp="1"/>
          </p:cNvSpPr>
          <p:nvPr>
            <p:ph type="body" sz="quarter" idx="22" hasCustomPrompt="1"/>
          </p:nvPr>
        </p:nvSpPr>
        <p:spPr>
          <a:xfrm>
            <a:off x="4714905" y="1507244"/>
            <a:ext cx="4122708" cy="783255"/>
          </a:xfrm>
          <a:prstGeom prst="rect">
            <a:avLst/>
          </a:prstGeom>
          <a:solidFill>
            <a:schemeClr val="accent3"/>
          </a:solidFill>
        </p:spPr>
        <p:txBody>
          <a:bodyPr wrap="square" lIns="144000" tIns="144000" rIns="144000" bIns="144000">
            <a:spAutoFit/>
          </a:bodyPr>
          <a:lstStyle>
            <a:lvl1pPr marL="0" indent="0">
              <a:lnSpc>
                <a:spcPct val="100000"/>
              </a:lnSpc>
              <a:buNone/>
              <a:defRPr sz="1600" b="1" i="0">
                <a:solidFill>
                  <a:schemeClr val="accent3"/>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a:t>
            </a:r>
            <a:br>
              <a:rPr lang="de-DE" b="1">
                <a:solidFill>
                  <a:srgbClr val="4B5C6A"/>
                </a:solidFill>
                <a:effectLst/>
                <a:latin typeface="Arial" panose="020B0604020202020204" pitchFamily="34" charset="0"/>
              </a:rPr>
            </a:br>
            <a:r>
              <a:rPr lang="de-DE" b="1">
                <a:solidFill>
                  <a:srgbClr val="4B5C6A"/>
                </a:solidFill>
                <a:effectLst/>
                <a:latin typeface="Arial" panose="020B0604020202020204" pitchFamily="34" charset="0"/>
              </a:rPr>
              <a:t>in 16 </a:t>
            </a:r>
            <a:r>
              <a:rPr lang="de-DE" b="1" err="1">
                <a:solidFill>
                  <a:srgbClr val="4B5C6A"/>
                </a:solidFill>
                <a:effectLst/>
                <a:latin typeface="Arial" panose="020B0604020202020204" pitchFamily="34" charset="0"/>
              </a:rPr>
              <a:t>pt</a:t>
            </a:r>
            <a:r>
              <a:rPr lang="de-DE" b="1">
                <a:solidFill>
                  <a:srgbClr val="4B5C6A"/>
                </a:solidFill>
                <a:effectLst/>
                <a:latin typeface="Arial" panose="020B0604020202020204" pitchFamily="34" charset="0"/>
              </a:rPr>
              <a:t> Arial.</a:t>
            </a:r>
            <a:endParaRPr lang="de-DE">
              <a:solidFill>
                <a:srgbClr val="4B5C6A"/>
              </a:solidFill>
              <a:effectLst/>
              <a:latin typeface="Arial" panose="020B0604020202020204" pitchFamily="34" charset="0"/>
            </a:endParaRPr>
          </a:p>
        </p:txBody>
      </p:sp>
      <p:sp>
        <p:nvSpPr>
          <p:cNvPr id="2" name="Textplatzhalter 10">
            <a:extLst>
              <a:ext uri="{FF2B5EF4-FFF2-40B4-BE49-F238E27FC236}">
                <a16:creationId xmlns:a16="http://schemas.microsoft.com/office/drawing/2014/main" id="{22CFB47C-B85E-7671-2486-65ACB1CBE24D}"/>
              </a:ext>
            </a:extLst>
          </p:cNvPr>
          <p:cNvSpPr>
            <a:spLocks noGrp="1"/>
          </p:cNvSpPr>
          <p:nvPr>
            <p:ph type="body" sz="quarter" idx="20" hasCustomPrompt="1"/>
          </p:nvPr>
        </p:nvSpPr>
        <p:spPr>
          <a:xfrm>
            <a:off x="305991" y="2579868"/>
            <a:ext cx="4131469" cy="1874044"/>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3" name="Textplatzhalter 10">
            <a:extLst>
              <a:ext uri="{FF2B5EF4-FFF2-40B4-BE49-F238E27FC236}">
                <a16:creationId xmlns:a16="http://schemas.microsoft.com/office/drawing/2014/main" id="{03DF2F24-0051-CC6E-FBF6-7AE00E711AE4}"/>
              </a:ext>
            </a:extLst>
          </p:cNvPr>
          <p:cNvSpPr>
            <a:spLocks noGrp="1"/>
          </p:cNvSpPr>
          <p:nvPr>
            <p:ph type="body" sz="quarter" idx="23" hasCustomPrompt="1"/>
          </p:nvPr>
        </p:nvSpPr>
        <p:spPr>
          <a:xfrm>
            <a:off x="4716563" y="2578264"/>
            <a:ext cx="4131469" cy="1874044"/>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4" name="Foliennummernplatzhalter 5">
            <a:extLst>
              <a:ext uri="{FF2B5EF4-FFF2-40B4-BE49-F238E27FC236}">
                <a16:creationId xmlns:a16="http://schemas.microsoft.com/office/drawing/2014/main" id="{C9E8D2F4-DB74-487B-0CF7-4CA0FD05198C}"/>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7" name="Fußzeilenplatzhalter 4">
            <a:extLst>
              <a:ext uri="{FF2B5EF4-FFF2-40B4-BE49-F238E27FC236}">
                <a16:creationId xmlns:a16="http://schemas.microsoft.com/office/drawing/2014/main" id="{0D80727D-6C65-D7EA-0BC8-F55E381C603B}"/>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3215584542"/>
      </p:ext>
    </p:extLst>
  </p:cSld>
  <p:clrMapOvr>
    <a:masterClrMapping/>
  </p:clrMapOvr>
  <p:extLst>
    <p:ext uri="{DCECCB84-F9BA-43D5-87BE-67443E8EF086}">
      <p15:sldGuideLst xmlns:p15="http://schemas.microsoft.com/office/powerpoint/2012/main">
        <p15:guide id="2" pos="296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S_Textblock_Dreispaltig_hellgra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2DFAF-6775-33F0-F4AD-0419A3686A10}"/>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7" name="Textplatzhalter 6">
            <a:extLst>
              <a:ext uri="{FF2B5EF4-FFF2-40B4-BE49-F238E27FC236}">
                <a16:creationId xmlns:a16="http://schemas.microsoft.com/office/drawing/2014/main" id="{B2C467E1-FD31-BBA9-5A52-E062134CF56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3" name="Textfeld 2">
            <a:extLst>
              <a:ext uri="{FF2B5EF4-FFF2-40B4-BE49-F238E27FC236}">
                <a16:creationId xmlns:a16="http://schemas.microsoft.com/office/drawing/2014/main" id="{161D05B0-7E1F-B5F7-06C5-1B555E82699D}"/>
              </a:ext>
            </a:extLst>
          </p:cNvPr>
          <p:cNvSpPr txBox="1"/>
          <p:nvPr userDrawn="1"/>
        </p:nvSpPr>
        <p:spPr>
          <a:xfrm>
            <a:off x="557213" y="4879181"/>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14" name="Textplatzhalter 8">
            <a:extLst>
              <a:ext uri="{FF2B5EF4-FFF2-40B4-BE49-F238E27FC236}">
                <a16:creationId xmlns:a16="http://schemas.microsoft.com/office/drawing/2014/main" id="{7FE3BE40-DFE8-5267-6A9C-0253A61C9EA1}"/>
              </a:ext>
            </a:extLst>
          </p:cNvPr>
          <p:cNvSpPr>
            <a:spLocks noGrp="1"/>
          </p:cNvSpPr>
          <p:nvPr>
            <p:ph type="body" sz="quarter" idx="18" hasCustomPrompt="1"/>
          </p:nvPr>
        </p:nvSpPr>
        <p:spPr>
          <a:xfrm>
            <a:off x="6252877" y="1501085"/>
            <a:ext cx="2585133" cy="783255"/>
          </a:xfrm>
          <a:prstGeom prst="rect">
            <a:avLst/>
          </a:prstGeom>
          <a:solidFill>
            <a:schemeClr val="accent2">
              <a:alpha val="20000"/>
            </a:schemeClr>
          </a:solidFill>
        </p:spPr>
        <p:txBody>
          <a:bodyPr wrap="square" lIns="144000" tIns="144000" rIns="144000" bIns="144000">
            <a:spAutoFit/>
          </a:bodyPr>
          <a:lstStyle>
            <a:lvl1pPr marL="0" indent="0">
              <a:lnSpc>
                <a:spcPct val="100000"/>
              </a:lnSpc>
              <a:buNone/>
              <a:defRPr sz="1600" b="1" i="0">
                <a:solidFill>
                  <a:schemeClr val="accent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15" name="Textplatzhalter 8">
            <a:extLst>
              <a:ext uri="{FF2B5EF4-FFF2-40B4-BE49-F238E27FC236}">
                <a16:creationId xmlns:a16="http://schemas.microsoft.com/office/drawing/2014/main" id="{05811A5D-7E1A-D9E9-E8A2-BE084C2F2A94}"/>
              </a:ext>
            </a:extLst>
          </p:cNvPr>
          <p:cNvSpPr>
            <a:spLocks noGrp="1"/>
          </p:cNvSpPr>
          <p:nvPr>
            <p:ph type="body" sz="quarter" idx="20" hasCustomPrompt="1"/>
          </p:nvPr>
        </p:nvSpPr>
        <p:spPr>
          <a:xfrm>
            <a:off x="3282965" y="1503593"/>
            <a:ext cx="2585133" cy="783255"/>
          </a:xfrm>
          <a:prstGeom prst="rect">
            <a:avLst/>
          </a:prstGeom>
          <a:solidFill>
            <a:schemeClr val="accent2">
              <a:alpha val="20000"/>
            </a:schemeClr>
          </a:solidFill>
        </p:spPr>
        <p:txBody>
          <a:bodyPr wrap="square" lIns="144000" tIns="144000" rIns="144000" bIns="144000">
            <a:spAutoFit/>
          </a:bodyPr>
          <a:lstStyle>
            <a:lvl1pPr marL="0" indent="0">
              <a:lnSpc>
                <a:spcPct val="100000"/>
              </a:lnSpc>
              <a:buNone/>
              <a:defRPr sz="1600" b="1" i="0">
                <a:solidFill>
                  <a:schemeClr val="accent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16" name="Textplatzhalter 8">
            <a:extLst>
              <a:ext uri="{FF2B5EF4-FFF2-40B4-BE49-F238E27FC236}">
                <a16:creationId xmlns:a16="http://schemas.microsoft.com/office/drawing/2014/main" id="{CE8A4CE0-D87B-F9BA-E166-180DF1D2D41F}"/>
              </a:ext>
            </a:extLst>
          </p:cNvPr>
          <p:cNvSpPr>
            <a:spLocks noGrp="1"/>
          </p:cNvSpPr>
          <p:nvPr>
            <p:ph type="body" sz="quarter" idx="21" hasCustomPrompt="1"/>
          </p:nvPr>
        </p:nvSpPr>
        <p:spPr>
          <a:xfrm>
            <a:off x="313053" y="1501085"/>
            <a:ext cx="2585133" cy="783255"/>
          </a:xfrm>
          <a:prstGeom prst="rect">
            <a:avLst/>
          </a:prstGeom>
          <a:solidFill>
            <a:schemeClr val="accent2">
              <a:alpha val="20000"/>
            </a:schemeClr>
          </a:solidFill>
        </p:spPr>
        <p:txBody>
          <a:bodyPr wrap="square" lIns="144000" tIns="144000" rIns="144000" bIns="144000">
            <a:spAutoFit/>
          </a:bodyPr>
          <a:lstStyle>
            <a:lvl1pPr marL="0" indent="0">
              <a:lnSpc>
                <a:spcPct val="100000"/>
              </a:lnSpc>
              <a:buNone/>
              <a:defRPr sz="1600" b="1" i="0">
                <a:solidFill>
                  <a:schemeClr val="accent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5" name="Textplatzhalter 8">
            <a:extLst>
              <a:ext uri="{FF2B5EF4-FFF2-40B4-BE49-F238E27FC236}">
                <a16:creationId xmlns:a16="http://schemas.microsoft.com/office/drawing/2014/main" id="{1B8F7D83-C8C1-B008-8918-25BD22CACF02}"/>
              </a:ext>
            </a:extLst>
          </p:cNvPr>
          <p:cNvSpPr>
            <a:spLocks noGrp="1"/>
          </p:cNvSpPr>
          <p:nvPr>
            <p:ph type="body" sz="quarter" idx="29" hasCustomPrompt="1"/>
          </p:nvPr>
        </p:nvSpPr>
        <p:spPr>
          <a:xfrm>
            <a:off x="312966" y="2588043"/>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4" name="Textplatzhalter 8">
            <a:extLst>
              <a:ext uri="{FF2B5EF4-FFF2-40B4-BE49-F238E27FC236}">
                <a16:creationId xmlns:a16="http://schemas.microsoft.com/office/drawing/2014/main" id="{9DB2C6B6-1857-367D-9372-008F96993496}"/>
              </a:ext>
            </a:extLst>
          </p:cNvPr>
          <p:cNvSpPr>
            <a:spLocks noGrp="1"/>
          </p:cNvSpPr>
          <p:nvPr>
            <p:ph type="body" sz="quarter" idx="30" hasCustomPrompt="1"/>
          </p:nvPr>
        </p:nvSpPr>
        <p:spPr>
          <a:xfrm>
            <a:off x="3275943" y="2576814"/>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6" name="Textplatzhalter 8">
            <a:extLst>
              <a:ext uri="{FF2B5EF4-FFF2-40B4-BE49-F238E27FC236}">
                <a16:creationId xmlns:a16="http://schemas.microsoft.com/office/drawing/2014/main" id="{E246AC97-ADD9-85D9-01DD-EF0E75F04A4D}"/>
              </a:ext>
            </a:extLst>
          </p:cNvPr>
          <p:cNvSpPr>
            <a:spLocks noGrp="1"/>
          </p:cNvSpPr>
          <p:nvPr>
            <p:ph type="body" sz="quarter" idx="31" hasCustomPrompt="1"/>
          </p:nvPr>
        </p:nvSpPr>
        <p:spPr>
          <a:xfrm>
            <a:off x="6259765" y="2575211"/>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9" name="Foliennummernplatzhalter 5">
            <a:extLst>
              <a:ext uri="{FF2B5EF4-FFF2-40B4-BE49-F238E27FC236}">
                <a16:creationId xmlns:a16="http://schemas.microsoft.com/office/drawing/2014/main" id="{57C591CC-80E0-CAEE-B807-B651983DB581}"/>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0" name="Fußzeilenplatzhalter 4">
            <a:extLst>
              <a:ext uri="{FF2B5EF4-FFF2-40B4-BE49-F238E27FC236}">
                <a16:creationId xmlns:a16="http://schemas.microsoft.com/office/drawing/2014/main" id="{FB8618FF-6FEF-3AE4-B915-E31B95EFF3EF}"/>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2970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S_Textblock_Dreispaltig_dunkelgrau">
    <p:spTree>
      <p:nvGrpSpPr>
        <p:cNvPr id="1" name=""/>
        <p:cNvGrpSpPr/>
        <p:nvPr/>
      </p:nvGrpSpPr>
      <p:grpSpPr>
        <a:xfrm>
          <a:off x="0" y="0"/>
          <a:ext cx="0" cy="0"/>
          <a:chOff x="0" y="0"/>
          <a:chExt cx="0" cy="0"/>
        </a:xfrm>
      </p:grpSpPr>
      <p:sp>
        <p:nvSpPr>
          <p:cNvPr id="20" name="Textplatzhalter 8">
            <a:extLst>
              <a:ext uri="{FF2B5EF4-FFF2-40B4-BE49-F238E27FC236}">
                <a16:creationId xmlns:a16="http://schemas.microsoft.com/office/drawing/2014/main" id="{E2619966-E0B8-131C-06B0-EF43712B5F9B}"/>
              </a:ext>
            </a:extLst>
          </p:cNvPr>
          <p:cNvSpPr>
            <a:spLocks noGrp="1"/>
          </p:cNvSpPr>
          <p:nvPr>
            <p:ph type="body" sz="quarter" idx="18" hasCustomPrompt="1"/>
          </p:nvPr>
        </p:nvSpPr>
        <p:spPr>
          <a:xfrm>
            <a:off x="6252877" y="1501085"/>
            <a:ext cx="2585133" cy="783255"/>
          </a:xfrm>
          <a:prstGeom prst="rect">
            <a:avLst/>
          </a:prstGeom>
          <a:solidFill>
            <a:schemeClr val="accent2"/>
          </a:solidFill>
        </p:spPr>
        <p:txBody>
          <a:bodyPr wrap="square" lIns="144000" tIns="144000" rIns="144000" bIns="144000">
            <a:spAutoFit/>
          </a:bodyPr>
          <a:lstStyle>
            <a:lvl1pPr marL="0" indent="0">
              <a:lnSpc>
                <a:spcPct val="100000"/>
              </a:lnSpc>
              <a:buNone/>
              <a:defRPr sz="1600" b="1" i="0">
                <a:solidFill>
                  <a:schemeClr val="bg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26" name="Textplatzhalter 8">
            <a:extLst>
              <a:ext uri="{FF2B5EF4-FFF2-40B4-BE49-F238E27FC236}">
                <a16:creationId xmlns:a16="http://schemas.microsoft.com/office/drawing/2014/main" id="{2EC7085D-F69A-40EE-A1DD-A79EF5B9D8EA}"/>
              </a:ext>
            </a:extLst>
          </p:cNvPr>
          <p:cNvSpPr>
            <a:spLocks noGrp="1"/>
          </p:cNvSpPr>
          <p:nvPr>
            <p:ph type="body" sz="quarter" idx="20" hasCustomPrompt="1"/>
          </p:nvPr>
        </p:nvSpPr>
        <p:spPr>
          <a:xfrm>
            <a:off x="3282538" y="1503593"/>
            <a:ext cx="2585133" cy="783255"/>
          </a:xfrm>
          <a:prstGeom prst="rect">
            <a:avLst/>
          </a:prstGeom>
          <a:solidFill>
            <a:schemeClr val="accent2"/>
          </a:solidFill>
        </p:spPr>
        <p:txBody>
          <a:bodyPr wrap="square" lIns="144000" tIns="144000" rIns="144000" bIns="144000">
            <a:spAutoFit/>
          </a:bodyPr>
          <a:lstStyle>
            <a:lvl1pPr marL="0" indent="0">
              <a:lnSpc>
                <a:spcPct val="100000"/>
              </a:lnSpc>
              <a:buNone/>
              <a:defRPr sz="1600" b="1" i="0">
                <a:solidFill>
                  <a:schemeClr val="bg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27" name="Textplatzhalter 8">
            <a:extLst>
              <a:ext uri="{FF2B5EF4-FFF2-40B4-BE49-F238E27FC236}">
                <a16:creationId xmlns:a16="http://schemas.microsoft.com/office/drawing/2014/main" id="{8A14FA05-A76D-BE9C-84FE-B5B527FC75D3}"/>
              </a:ext>
            </a:extLst>
          </p:cNvPr>
          <p:cNvSpPr>
            <a:spLocks noGrp="1"/>
          </p:cNvSpPr>
          <p:nvPr>
            <p:ph type="body" sz="quarter" idx="21" hasCustomPrompt="1"/>
          </p:nvPr>
        </p:nvSpPr>
        <p:spPr>
          <a:xfrm>
            <a:off x="313053" y="1501085"/>
            <a:ext cx="2585133" cy="783255"/>
          </a:xfrm>
          <a:prstGeom prst="rect">
            <a:avLst/>
          </a:prstGeom>
          <a:solidFill>
            <a:schemeClr val="accent2"/>
          </a:solidFill>
        </p:spPr>
        <p:txBody>
          <a:bodyPr wrap="square" lIns="144000" tIns="144000" rIns="144000" bIns="144000">
            <a:spAutoFit/>
          </a:bodyPr>
          <a:lstStyle>
            <a:lvl1pPr marL="0" indent="0">
              <a:lnSpc>
                <a:spcPct val="100000"/>
              </a:lnSpc>
              <a:buNone/>
              <a:defRPr sz="1600" b="1" i="0">
                <a:solidFill>
                  <a:schemeClr val="bg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2" name="Titel 1">
            <a:extLst>
              <a:ext uri="{FF2B5EF4-FFF2-40B4-BE49-F238E27FC236}">
                <a16:creationId xmlns:a16="http://schemas.microsoft.com/office/drawing/2014/main" id="{6772DFAF-6775-33F0-F4AD-0419A3686A10}"/>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7" name="Textplatzhalter 6">
            <a:extLst>
              <a:ext uri="{FF2B5EF4-FFF2-40B4-BE49-F238E27FC236}">
                <a16:creationId xmlns:a16="http://schemas.microsoft.com/office/drawing/2014/main" id="{B2C467E1-FD31-BBA9-5A52-E062134CF56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3" name="Textfeld 2">
            <a:extLst>
              <a:ext uri="{FF2B5EF4-FFF2-40B4-BE49-F238E27FC236}">
                <a16:creationId xmlns:a16="http://schemas.microsoft.com/office/drawing/2014/main" id="{161D05B0-7E1F-B5F7-06C5-1B555E82699D}"/>
              </a:ext>
            </a:extLst>
          </p:cNvPr>
          <p:cNvSpPr txBox="1"/>
          <p:nvPr userDrawn="1"/>
        </p:nvSpPr>
        <p:spPr>
          <a:xfrm>
            <a:off x="557213" y="4879181"/>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4" name="Textplatzhalter 8">
            <a:extLst>
              <a:ext uri="{FF2B5EF4-FFF2-40B4-BE49-F238E27FC236}">
                <a16:creationId xmlns:a16="http://schemas.microsoft.com/office/drawing/2014/main" id="{17396185-1EEF-7A54-BBB4-77E9FF2F9093}"/>
              </a:ext>
            </a:extLst>
          </p:cNvPr>
          <p:cNvSpPr>
            <a:spLocks noGrp="1"/>
          </p:cNvSpPr>
          <p:nvPr>
            <p:ph type="body" sz="quarter" idx="29" hasCustomPrompt="1"/>
          </p:nvPr>
        </p:nvSpPr>
        <p:spPr>
          <a:xfrm>
            <a:off x="312966" y="2588043"/>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6" name="Textplatzhalter 8">
            <a:extLst>
              <a:ext uri="{FF2B5EF4-FFF2-40B4-BE49-F238E27FC236}">
                <a16:creationId xmlns:a16="http://schemas.microsoft.com/office/drawing/2014/main" id="{773E19EA-9089-403C-CD25-CE844CFEDF7E}"/>
              </a:ext>
            </a:extLst>
          </p:cNvPr>
          <p:cNvSpPr>
            <a:spLocks noGrp="1"/>
          </p:cNvSpPr>
          <p:nvPr>
            <p:ph type="body" sz="quarter" idx="30" hasCustomPrompt="1"/>
          </p:nvPr>
        </p:nvSpPr>
        <p:spPr>
          <a:xfrm>
            <a:off x="3275943" y="2576814"/>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9" name="Textplatzhalter 8">
            <a:extLst>
              <a:ext uri="{FF2B5EF4-FFF2-40B4-BE49-F238E27FC236}">
                <a16:creationId xmlns:a16="http://schemas.microsoft.com/office/drawing/2014/main" id="{3FD1061C-CF0B-4814-EF6A-27741F8407E3}"/>
              </a:ext>
            </a:extLst>
          </p:cNvPr>
          <p:cNvSpPr>
            <a:spLocks noGrp="1"/>
          </p:cNvSpPr>
          <p:nvPr>
            <p:ph type="body" sz="quarter" idx="31" hasCustomPrompt="1"/>
          </p:nvPr>
        </p:nvSpPr>
        <p:spPr>
          <a:xfrm>
            <a:off x="6259765" y="2575211"/>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5" name="Foliennummernplatzhalter 5">
            <a:extLst>
              <a:ext uri="{FF2B5EF4-FFF2-40B4-BE49-F238E27FC236}">
                <a16:creationId xmlns:a16="http://schemas.microsoft.com/office/drawing/2014/main" id="{28CD8DE0-4C59-2293-F190-07DDB1E0506E}"/>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0" name="Fußzeilenplatzhalter 4">
            <a:extLst>
              <a:ext uri="{FF2B5EF4-FFF2-40B4-BE49-F238E27FC236}">
                <a16:creationId xmlns:a16="http://schemas.microsoft.com/office/drawing/2014/main" id="{4C3AE266-A64F-6486-3E44-242D93E94126}"/>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379607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S_Textblock_Dreispaltig_grü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2DFAF-6775-33F0-F4AD-0419A3686A10}"/>
              </a:ext>
            </a:extLst>
          </p:cNvPr>
          <p:cNvSpPr>
            <a:spLocks noGrp="1"/>
          </p:cNvSpPr>
          <p:nvPr>
            <p:ph type="title" hasCustomPrompt="1"/>
          </p:nvPr>
        </p:nvSpPr>
        <p:spPr>
          <a:xfrm>
            <a:off x="308284" y="286254"/>
            <a:ext cx="8522868" cy="276999"/>
          </a:xfrm>
        </p:spPr>
        <p:txBody>
          <a:bodyPr wrap="square" lIns="0" tIns="0" rIns="0" bIns="0" anchor="t" anchorCtr="0">
            <a:spAutoFit/>
          </a:bodyPr>
          <a:lstStyle>
            <a:lvl1pPr>
              <a:defRPr sz="2000">
                <a:solidFill>
                  <a:schemeClr val="tx2"/>
                </a:solidFill>
              </a:defRPr>
            </a:lvl1pPr>
          </a:lstStyle>
          <a:p>
            <a:r>
              <a:rPr lang="de-DE"/>
              <a:t>Hier steht eine Headline</a:t>
            </a:r>
          </a:p>
        </p:txBody>
      </p:sp>
      <p:sp>
        <p:nvSpPr>
          <p:cNvPr id="7" name="Textplatzhalter 6">
            <a:extLst>
              <a:ext uri="{FF2B5EF4-FFF2-40B4-BE49-F238E27FC236}">
                <a16:creationId xmlns:a16="http://schemas.microsoft.com/office/drawing/2014/main" id="{B2C467E1-FD31-BBA9-5A52-E062134CF56C}"/>
              </a:ext>
            </a:extLst>
          </p:cNvPr>
          <p:cNvSpPr>
            <a:spLocks noGrp="1"/>
          </p:cNvSpPr>
          <p:nvPr>
            <p:ph type="body" sz="quarter" idx="10" hasCustomPrompt="1"/>
          </p:nvPr>
        </p:nvSpPr>
        <p:spPr>
          <a:xfrm>
            <a:off x="308283" y="578203"/>
            <a:ext cx="8522868" cy="282885"/>
          </a:xfrm>
          <a:prstGeom prst="rect">
            <a:avLst/>
          </a:prstGeom>
        </p:spPr>
        <p:txBody>
          <a:bodyPr wrap="square" lIns="0" tIns="108000" rIns="0" bIns="0">
            <a:spAutoFit/>
          </a:bodyPr>
          <a:lstStyle>
            <a:lvl1pPr marL="0" indent="0">
              <a:buNone/>
              <a:defRPr sz="2000" b="1" i="0">
                <a:solidFill>
                  <a:schemeClr val="accent2"/>
                </a:solidFill>
                <a:latin typeface="Arial" panose="020B0604020202020204" pitchFamily="34" charset="0"/>
                <a:cs typeface="Arial" panose="020B0604020202020204" pitchFamily="34" charset="0"/>
              </a:defRPr>
            </a:lvl1pPr>
          </a:lstStyle>
          <a:p>
            <a:pPr lvl="0"/>
            <a:r>
              <a:rPr lang="de-DE"/>
              <a:t>Hier steht eine </a:t>
            </a:r>
            <a:r>
              <a:rPr lang="de-DE" err="1"/>
              <a:t>Subline</a:t>
            </a:r>
            <a:endParaRPr lang="de-DE"/>
          </a:p>
        </p:txBody>
      </p:sp>
      <p:sp>
        <p:nvSpPr>
          <p:cNvPr id="3" name="Textfeld 2">
            <a:extLst>
              <a:ext uri="{FF2B5EF4-FFF2-40B4-BE49-F238E27FC236}">
                <a16:creationId xmlns:a16="http://schemas.microsoft.com/office/drawing/2014/main" id="{161D05B0-7E1F-B5F7-06C5-1B555E82699D}"/>
              </a:ext>
            </a:extLst>
          </p:cNvPr>
          <p:cNvSpPr txBox="1"/>
          <p:nvPr userDrawn="1"/>
        </p:nvSpPr>
        <p:spPr>
          <a:xfrm>
            <a:off x="557213" y="4879181"/>
            <a:ext cx="0" cy="0"/>
          </a:xfrm>
          <a:prstGeom prst="rect">
            <a:avLst/>
          </a:prstGeom>
        </p:spPr>
        <p:txBody>
          <a:bodyPr vert="horz" wrap="none" lIns="0" tIns="0" rIns="0" bIns="0" rtlCol="0" anchor="t" anchorCtr="0">
            <a:noAutofit/>
          </a:bodyPr>
          <a:lstStyle/>
          <a:p>
            <a:pPr algn="l"/>
            <a:endParaRPr lang="de-DE" sz="1013">
              <a:solidFill>
                <a:schemeClr val="tx1"/>
              </a:solidFill>
            </a:endParaRPr>
          </a:p>
        </p:txBody>
      </p:sp>
      <p:sp>
        <p:nvSpPr>
          <p:cNvPr id="5" name="Textplatzhalter 8">
            <a:extLst>
              <a:ext uri="{FF2B5EF4-FFF2-40B4-BE49-F238E27FC236}">
                <a16:creationId xmlns:a16="http://schemas.microsoft.com/office/drawing/2014/main" id="{69AEAD17-AB65-C1D8-EF80-5D67BDE687C1}"/>
              </a:ext>
            </a:extLst>
          </p:cNvPr>
          <p:cNvSpPr>
            <a:spLocks noGrp="1"/>
          </p:cNvSpPr>
          <p:nvPr>
            <p:ph type="body" sz="quarter" idx="18" hasCustomPrompt="1"/>
          </p:nvPr>
        </p:nvSpPr>
        <p:spPr>
          <a:xfrm>
            <a:off x="6252877" y="1501085"/>
            <a:ext cx="2585133" cy="783255"/>
          </a:xfrm>
          <a:prstGeom prst="rect">
            <a:avLst/>
          </a:prstGeom>
          <a:solidFill>
            <a:schemeClr val="accent3"/>
          </a:solid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14" name="Textplatzhalter 8">
            <a:extLst>
              <a:ext uri="{FF2B5EF4-FFF2-40B4-BE49-F238E27FC236}">
                <a16:creationId xmlns:a16="http://schemas.microsoft.com/office/drawing/2014/main" id="{EC2E0473-58F2-C45B-0D4F-BEF920F03B38}"/>
              </a:ext>
            </a:extLst>
          </p:cNvPr>
          <p:cNvSpPr>
            <a:spLocks noGrp="1"/>
          </p:cNvSpPr>
          <p:nvPr>
            <p:ph type="body" sz="quarter" idx="20" hasCustomPrompt="1"/>
          </p:nvPr>
        </p:nvSpPr>
        <p:spPr>
          <a:xfrm>
            <a:off x="3282538" y="1503593"/>
            <a:ext cx="2585133" cy="783255"/>
          </a:xfrm>
          <a:prstGeom prst="rect">
            <a:avLst/>
          </a:prstGeom>
          <a:solidFill>
            <a:schemeClr val="accent3"/>
          </a:solid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15" name="Textplatzhalter 8">
            <a:extLst>
              <a:ext uri="{FF2B5EF4-FFF2-40B4-BE49-F238E27FC236}">
                <a16:creationId xmlns:a16="http://schemas.microsoft.com/office/drawing/2014/main" id="{AE028109-A15C-D742-831F-ECBC0CFE2177}"/>
              </a:ext>
            </a:extLst>
          </p:cNvPr>
          <p:cNvSpPr>
            <a:spLocks noGrp="1"/>
          </p:cNvSpPr>
          <p:nvPr>
            <p:ph type="body" sz="quarter" idx="21" hasCustomPrompt="1"/>
          </p:nvPr>
        </p:nvSpPr>
        <p:spPr>
          <a:xfrm>
            <a:off x="313053" y="1501085"/>
            <a:ext cx="2585133" cy="783255"/>
          </a:xfrm>
          <a:prstGeom prst="rect">
            <a:avLst/>
          </a:prstGeom>
          <a:solidFill>
            <a:schemeClr val="accent3"/>
          </a:solidFill>
        </p:spPr>
        <p:txBody>
          <a:bodyPr wrap="square" lIns="144000" tIns="144000" rIns="144000" bIns="144000">
            <a:spAutoFit/>
          </a:bodyPr>
          <a:lstStyle>
            <a:lvl1pPr marL="0" indent="0">
              <a:lnSpc>
                <a:spcPct val="100000"/>
              </a:lnSpc>
              <a:buNone/>
              <a:defRPr sz="1600" b="1" i="0">
                <a:solidFill>
                  <a:schemeClr val="tx2"/>
                </a:solidFill>
                <a:latin typeface="Arial" panose="020B0604020202020204" pitchFamily="34" charset="0"/>
                <a:cs typeface="Arial" panose="020B0604020202020204" pitchFamily="34" charset="0"/>
              </a:defRPr>
            </a:lvl1pPr>
            <a:lvl2pPr marL="342900" indent="0">
              <a:buNone/>
              <a:defRPr sz="1200" b="1" i="0">
                <a:latin typeface="Arial" panose="020B0604020202020204" pitchFamily="34" charset="0"/>
                <a:cs typeface="Arial" panose="020B0604020202020204" pitchFamily="34" charset="0"/>
              </a:defRPr>
            </a:lvl2pPr>
            <a:lvl3pPr marL="685800" indent="0">
              <a:buNone/>
              <a:defRPr sz="1200" b="1" i="0">
                <a:latin typeface="Arial" panose="020B0604020202020204" pitchFamily="34" charset="0"/>
                <a:cs typeface="Arial" panose="020B0604020202020204" pitchFamily="34" charset="0"/>
              </a:defRPr>
            </a:lvl3pPr>
            <a:lvl4pPr marL="1028700" indent="0">
              <a:buNone/>
              <a:defRPr sz="1200" b="1" i="0">
                <a:latin typeface="Arial" panose="020B0604020202020204" pitchFamily="34" charset="0"/>
                <a:cs typeface="Arial" panose="020B0604020202020204" pitchFamily="34" charset="0"/>
              </a:defRPr>
            </a:lvl4pPr>
            <a:lvl5pPr marL="1371600" indent="0">
              <a:buNone/>
              <a:defRPr sz="1200" b="1" i="0">
                <a:latin typeface="Arial" panose="020B0604020202020204" pitchFamily="34" charset="0"/>
                <a:cs typeface="Arial" panose="020B0604020202020204" pitchFamily="34" charset="0"/>
              </a:defRPr>
            </a:lvl5pPr>
          </a:lstStyle>
          <a:p>
            <a:r>
              <a:rPr lang="de-DE" b="1">
                <a:solidFill>
                  <a:srgbClr val="4B5C6A"/>
                </a:solidFill>
                <a:effectLst/>
                <a:latin typeface="Arial" panose="020B0604020202020204" pitchFamily="34" charset="0"/>
              </a:rPr>
              <a:t>Hier steht eine Headline in 16 </a:t>
            </a:r>
            <a:r>
              <a:rPr lang="de-DE" b="1" err="1">
                <a:solidFill>
                  <a:srgbClr val="4B5C6A"/>
                </a:solidFill>
                <a:effectLst/>
                <a:latin typeface="Arial" panose="020B0604020202020204" pitchFamily="34" charset="0"/>
              </a:rPr>
              <a:t>pt</a:t>
            </a:r>
            <a:endParaRPr lang="de-DE">
              <a:solidFill>
                <a:srgbClr val="4B5C6A"/>
              </a:solidFill>
              <a:effectLst/>
              <a:latin typeface="Arial" panose="020B0604020202020204" pitchFamily="34" charset="0"/>
            </a:endParaRPr>
          </a:p>
        </p:txBody>
      </p:sp>
      <p:sp>
        <p:nvSpPr>
          <p:cNvPr id="4" name="Textplatzhalter 8">
            <a:extLst>
              <a:ext uri="{FF2B5EF4-FFF2-40B4-BE49-F238E27FC236}">
                <a16:creationId xmlns:a16="http://schemas.microsoft.com/office/drawing/2014/main" id="{27B7816B-933A-B9EA-1A37-D11EB0EACE80}"/>
              </a:ext>
            </a:extLst>
          </p:cNvPr>
          <p:cNvSpPr>
            <a:spLocks noGrp="1"/>
          </p:cNvSpPr>
          <p:nvPr>
            <p:ph type="body" sz="quarter" idx="29" hasCustomPrompt="1"/>
          </p:nvPr>
        </p:nvSpPr>
        <p:spPr>
          <a:xfrm>
            <a:off x="312966" y="2588043"/>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6" name="Textplatzhalter 8">
            <a:extLst>
              <a:ext uri="{FF2B5EF4-FFF2-40B4-BE49-F238E27FC236}">
                <a16:creationId xmlns:a16="http://schemas.microsoft.com/office/drawing/2014/main" id="{42BA515F-BEA6-D5FE-0637-61AD58C3E863}"/>
              </a:ext>
            </a:extLst>
          </p:cNvPr>
          <p:cNvSpPr>
            <a:spLocks noGrp="1"/>
          </p:cNvSpPr>
          <p:nvPr>
            <p:ph type="body" sz="quarter" idx="30" hasCustomPrompt="1"/>
          </p:nvPr>
        </p:nvSpPr>
        <p:spPr>
          <a:xfrm>
            <a:off x="3275943" y="2576814"/>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9" name="Textplatzhalter 8">
            <a:extLst>
              <a:ext uri="{FF2B5EF4-FFF2-40B4-BE49-F238E27FC236}">
                <a16:creationId xmlns:a16="http://schemas.microsoft.com/office/drawing/2014/main" id="{B82F8E24-D92E-94DD-F336-D4C77A3BCB10}"/>
              </a:ext>
            </a:extLst>
          </p:cNvPr>
          <p:cNvSpPr>
            <a:spLocks noGrp="1"/>
          </p:cNvSpPr>
          <p:nvPr>
            <p:ph type="body" sz="quarter" idx="31" hasCustomPrompt="1"/>
          </p:nvPr>
        </p:nvSpPr>
        <p:spPr>
          <a:xfrm>
            <a:off x="6259765" y="2575211"/>
            <a:ext cx="2577848" cy="1688306"/>
          </a:xfrm>
          <a:prstGeom prst="rect">
            <a:avLst/>
          </a:prstGeom>
        </p:spPr>
        <p:txBody>
          <a:bodyPr>
            <a:noAutofit/>
          </a:bodyPr>
          <a:lstStyle>
            <a:lvl1pPr>
              <a:lnSpc>
                <a:spcPct val="100000"/>
              </a:lnSpc>
              <a:defRPr sz="1200"/>
            </a:lvl1pPr>
            <a:lvl2pPr>
              <a:lnSpc>
                <a:spcPct val="100000"/>
              </a:lnSpc>
              <a:defRPr sz="1200"/>
            </a:lvl2pPr>
          </a:lstStyle>
          <a:p>
            <a:pPr lvl="0"/>
            <a:r>
              <a:rPr lang="de-DE"/>
              <a:t>Mastertextformat bearbeiten</a:t>
            </a:r>
            <a:br>
              <a:rPr lang="de-DE"/>
            </a:br>
            <a:r>
              <a:rPr lang="de-DE"/>
              <a:t>der über zwei </a:t>
            </a:r>
            <a:r>
              <a:rPr lang="de-DE" err="1"/>
              <a:t>zeilen</a:t>
            </a:r>
            <a:r>
              <a:rPr lang="de-DE"/>
              <a:t> geht</a:t>
            </a:r>
          </a:p>
          <a:p>
            <a:pPr lvl="0"/>
            <a:r>
              <a:rPr lang="de-DE"/>
              <a:t>Aufzählung Aufzählung</a:t>
            </a:r>
          </a:p>
          <a:p>
            <a:pPr lvl="1"/>
            <a:r>
              <a:rPr lang="de-DE"/>
              <a:t>Zweite Ebene</a:t>
            </a:r>
            <a:br>
              <a:rPr lang="de-DE"/>
            </a:br>
            <a:r>
              <a:rPr lang="de-DE"/>
              <a:t>die über zwei Zeilen geht</a:t>
            </a:r>
          </a:p>
          <a:p>
            <a:pPr lvl="0"/>
            <a:r>
              <a:rPr lang="de-DE"/>
              <a:t>Aufzählung in 12pt</a:t>
            </a:r>
          </a:p>
        </p:txBody>
      </p:sp>
      <p:sp>
        <p:nvSpPr>
          <p:cNvPr id="10" name="Foliennummernplatzhalter 5">
            <a:extLst>
              <a:ext uri="{FF2B5EF4-FFF2-40B4-BE49-F238E27FC236}">
                <a16:creationId xmlns:a16="http://schemas.microsoft.com/office/drawing/2014/main" id="{E682FFA2-9457-6F93-2C10-95DAF60CDCEE}"/>
              </a:ext>
            </a:extLst>
          </p:cNvPr>
          <p:cNvSpPr>
            <a:spLocks noGrp="1"/>
          </p:cNvSpPr>
          <p:nvPr>
            <p:ph type="sldNum" sz="quarter" idx="4"/>
          </p:nvPr>
        </p:nvSpPr>
        <p:spPr>
          <a:xfrm>
            <a:off x="326013" y="4708501"/>
            <a:ext cx="468905" cy="273844"/>
          </a:xfrm>
          <a:prstGeom prst="rect">
            <a:avLst/>
          </a:prstGeom>
        </p:spPr>
        <p:txBody>
          <a:bodyPr vert="horz" lIns="91440" tIns="45720" rIns="91440" bIns="45720" rtlCol="0" anchor="ctr"/>
          <a:lstStyle>
            <a:lvl1pPr algn="r">
              <a:defRPr sz="675" b="1" i="0">
                <a:solidFill>
                  <a:schemeClr val="accent2"/>
                </a:solidFill>
                <a:latin typeface="Arial" panose="020B0604020202020204" pitchFamily="34" charset="0"/>
                <a:cs typeface="Arial" panose="020B0604020202020204" pitchFamily="34" charset="0"/>
              </a:defRPr>
            </a:lvl1pPr>
          </a:lstStyle>
          <a:p>
            <a:fld id="{58533638-B457-B749-A8C9-CADB1719A185}" type="slidenum">
              <a:rPr lang="de-DE" smtClean="0"/>
              <a:pPr/>
              <a:t>‹Nr.›</a:t>
            </a:fld>
            <a:endParaRPr lang="de-DE"/>
          </a:p>
        </p:txBody>
      </p:sp>
      <p:sp>
        <p:nvSpPr>
          <p:cNvPr id="11" name="Fußzeilenplatzhalter 4">
            <a:extLst>
              <a:ext uri="{FF2B5EF4-FFF2-40B4-BE49-F238E27FC236}">
                <a16:creationId xmlns:a16="http://schemas.microsoft.com/office/drawing/2014/main" id="{DC7782A4-1724-24AF-4E6B-9EB9E43D0963}"/>
              </a:ext>
            </a:extLst>
          </p:cNvPr>
          <p:cNvSpPr>
            <a:spLocks noGrp="1"/>
          </p:cNvSpPr>
          <p:nvPr>
            <p:ph type="ftr" sz="quarter" idx="3"/>
          </p:nvPr>
        </p:nvSpPr>
        <p:spPr>
          <a:xfrm>
            <a:off x="794918"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spTree>
    <p:extLst>
      <p:ext uri="{BB962C8B-B14F-4D97-AF65-F5344CB8AC3E}">
        <p14:creationId xmlns:p14="http://schemas.microsoft.com/office/powerpoint/2010/main" val="105031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334AC3C-6CBD-0EB1-6DBD-6D1810FA149D}"/>
              </a:ext>
            </a:extLst>
          </p:cNvPr>
          <p:cNvSpPr>
            <a:spLocks noGrp="1"/>
          </p:cNvSpPr>
          <p:nvPr>
            <p:ph type="title"/>
          </p:nvPr>
        </p:nvSpPr>
        <p:spPr>
          <a:xfrm>
            <a:off x="309598" y="276226"/>
            <a:ext cx="8049014" cy="355254"/>
          </a:xfrm>
          <a:prstGeom prst="rect">
            <a:avLst/>
          </a:prstGeom>
        </p:spPr>
        <p:txBody>
          <a:bodyPr vert="horz" wrap="square" lIns="0" tIns="45720" rIns="91440" bIns="45720" rtlCol="0" anchor="t" anchorCtr="0">
            <a:noAutofit/>
          </a:bodyPr>
          <a:lstStyle/>
          <a:p>
            <a:r>
              <a:rPr lang="de-DE"/>
              <a:t>Mastertitelformat bearbeiten</a:t>
            </a:r>
          </a:p>
        </p:txBody>
      </p:sp>
      <p:sp>
        <p:nvSpPr>
          <p:cNvPr id="11" name="Textfeld 10">
            <a:extLst>
              <a:ext uri="{FF2B5EF4-FFF2-40B4-BE49-F238E27FC236}">
                <a16:creationId xmlns:a16="http://schemas.microsoft.com/office/drawing/2014/main" id="{4F2A7D34-A646-2E92-0CF8-6EBBA0CA48D6}"/>
              </a:ext>
            </a:extLst>
          </p:cNvPr>
          <p:cNvSpPr txBox="1"/>
          <p:nvPr userDrawn="1"/>
        </p:nvSpPr>
        <p:spPr>
          <a:xfrm>
            <a:off x="7648768" y="4744495"/>
            <a:ext cx="1708903" cy="161583"/>
          </a:xfrm>
          <a:prstGeom prst="rect">
            <a:avLst/>
          </a:prstGeom>
        </p:spPr>
        <p:txBody>
          <a:bodyPr vert="horz" wrap="square" lIns="0" tIns="0" rIns="0" bIns="0" rtlCol="0" anchor="t" anchorCtr="0">
            <a:spAutoFit/>
          </a:bodyPr>
          <a:lstStyle/>
          <a:p>
            <a:pPr algn="l"/>
            <a:r>
              <a:rPr lang="de-DE" sz="1050" b="1" i="0" err="1">
                <a:solidFill>
                  <a:schemeClr val="accent2"/>
                </a:solidFill>
                <a:latin typeface="Arial" panose="020B0604020202020204" pitchFamily="34" charset="0"/>
                <a:cs typeface="Arial" panose="020B0604020202020204" pitchFamily="34" charset="0"/>
              </a:rPr>
              <a:t>We</a:t>
            </a:r>
            <a:r>
              <a:rPr lang="de-DE" sz="1050" b="1" i="0">
                <a:solidFill>
                  <a:schemeClr val="accent2"/>
                </a:solidFill>
                <a:latin typeface="Arial" panose="020B0604020202020204" pitchFamily="34" charset="0"/>
                <a:cs typeface="Arial" panose="020B0604020202020204" pitchFamily="34" charset="0"/>
              </a:rPr>
              <a:t> </a:t>
            </a:r>
            <a:r>
              <a:rPr lang="de-DE" sz="1050" b="1" i="0" err="1">
                <a:solidFill>
                  <a:schemeClr val="accent2"/>
                </a:solidFill>
                <a:latin typeface="Arial" panose="020B0604020202020204" pitchFamily="34" charset="0"/>
                <a:cs typeface="Arial" panose="020B0604020202020204" pitchFamily="34" charset="0"/>
              </a:rPr>
              <a:t>are</a:t>
            </a:r>
            <a:r>
              <a:rPr lang="de-DE" sz="1050" b="1" i="0">
                <a:solidFill>
                  <a:schemeClr val="accent2"/>
                </a:solidFill>
                <a:latin typeface="Arial" panose="020B0604020202020204" pitchFamily="34" charset="0"/>
                <a:cs typeface="Arial" panose="020B0604020202020204" pitchFamily="34" charset="0"/>
              </a:rPr>
              <a:t> Pure Steel+</a:t>
            </a:r>
          </a:p>
        </p:txBody>
      </p:sp>
      <p:sp>
        <p:nvSpPr>
          <p:cNvPr id="9" name="Fußzeilenplatzhalter 4">
            <a:extLst>
              <a:ext uri="{FF2B5EF4-FFF2-40B4-BE49-F238E27FC236}">
                <a16:creationId xmlns:a16="http://schemas.microsoft.com/office/drawing/2014/main" id="{E2B164A3-C631-B47D-4215-E7DC318B2D62}"/>
              </a:ext>
            </a:extLst>
          </p:cNvPr>
          <p:cNvSpPr>
            <a:spLocks noGrp="1"/>
          </p:cNvSpPr>
          <p:nvPr>
            <p:ph type="ftr" sz="quarter" idx="3"/>
          </p:nvPr>
        </p:nvSpPr>
        <p:spPr>
          <a:xfrm>
            <a:off x="796792" y="4709551"/>
            <a:ext cx="5937110" cy="273844"/>
          </a:xfrm>
          <a:prstGeom prst="rect">
            <a:avLst/>
          </a:prstGeom>
        </p:spPr>
        <p:txBody>
          <a:bodyPr vert="horz" lIns="91440" tIns="45720" rIns="91440" bIns="45720" rtlCol="0" anchor="ctr"/>
          <a:lstStyle>
            <a:lvl1pPr algn="l">
              <a:defRPr sz="675" spc="90" baseline="0">
                <a:solidFill>
                  <a:schemeClr val="accent2"/>
                </a:solidFill>
              </a:defRPr>
            </a:lvl1pPr>
          </a:lstStyle>
          <a:p>
            <a:r>
              <a:rPr lang="de-DE"/>
              <a:t>Präsentationstitel</a:t>
            </a:r>
          </a:p>
        </p:txBody>
      </p:sp>
      <p:cxnSp>
        <p:nvCxnSpPr>
          <p:cNvPr id="10" name="Gerade Verbindung 9">
            <a:extLst>
              <a:ext uri="{FF2B5EF4-FFF2-40B4-BE49-F238E27FC236}">
                <a16:creationId xmlns:a16="http://schemas.microsoft.com/office/drawing/2014/main" id="{161AF039-9448-CDE7-73A0-244627E004F0}"/>
              </a:ext>
            </a:extLst>
          </p:cNvPr>
          <p:cNvCxnSpPr>
            <a:cxnSpLocks/>
          </p:cNvCxnSpPr>
          <p:nvPr userDrawn="1"/>
        </p:nvCxnSpPr>
        <p:spPr>
          <a:xfrm>
            <a:off x="793085" y="4770256"/>
            <a:ext cx="0" cy="166898"/>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4" name="Grafik 3">
            <a:extLst>
              <a:ext uri="{FF2B5EF4-FFF2-40B4-BE49-F238E27FC236}">
                <a16:creationId xmlns:a16="http://schemas.microsoft.com/office/drawing/2014/main" id="{735BFCED-25BC-333E-EA63-ED11FA58F5F2}"/>
              </a:ext>
            </a:extLst>
          </p:cNvPr>
          <p:cNvPicPr>
            <a:picLocks noChangeAspect="1"/>
          </p:cNvPicPr>
          <p:nvPr userDrawn="1"/>
        </p:nvPicPr>
        <p:blipFill rotWithShape="1">
          <a:blip r:embed="rId30"/>
          <a:srcRect r="86642" b="9796"/>
          <a:stretch/>
        </p:blipFill>
        <p:spPr>
          <a:xfrm>
            <a:off x="312073" y="4748870"/>
            <a:ext cx="202321" cy="200920"/>
          </a:xfrm>
          <a:prstGeom prst="rect">
            <a:avLst/>
          </a:prstGeom>
        </p:spPr>
      </p:pic>
    </p:spTree>
    <p:extLst>
      <p:ext uri="{BB962C8B-B14F-4D97-AF65-F5344CB8AC3E}">
        <p14:creationId xmlns:p14="http://schemas.microsoft.com/office/powerpoint/2010/main" val="2256429685"/>
      </p:ext>
    </p:extLst>
  </p:cSld>
  <p:clrMap bg1="lt1" tx1="dk1" bg2="lt2" tx2="dk2" accent1="accent1" accent2="accent2" accent3="accent3" accent4="accent4" accent5="accent5" accent6="accent6" hlink="hlink" folHlink="folHlink"/>
  <p:sldLayoutIdLst>
    <p:sldLayoutId id="2147483750" r:id="rId1"/>
    <p:sldLayoutId id="2147483776" r:id="rId2"/>
    <p:sldLayoutId id="2147483747" r:id="rId3"/>
    <p:sldLayoutId id="2147483777" r:id="rId4"/>
    <p:sldLayoutId id="2147483763" r:id="rId5"/>
    <p:sldLayoutId id="2147483764" r:id="rId6"/>
    <p:sldLayoutId id="2147483656" r:id="rId7"/>
    <p:sldLayoutId id="2147483765" r:id="rId8"/>
    <p:sldLayoutId id="2147483766" r:id="rId9"/>
    <p:sldLayoutId id="2147483768" r:id="rId10"/>
    <p:sldLayoutId id="2147483770" r:id="rId11"/>
    <p:sldLayoutId id="2147483657" r:id="rId12"/>
    <p:sldLayoutId id="2147483762" r:id="rId13"/>
    <p:sldLayoutId id="2147483659" r:id="rId14"/>
    <p:sldLayoutId id="2147483778" r:id="rId15"/>
    <p:sldLayoutId id="2147483660" r:id="rId16"/>
    <p:sldLayoutId id="2147483661" r:id="rId17"/>
    <p:sldLayoutId id="2147483695" r:id="rId18"/>
    <p:sldLayoutId id="2147483748" r:id="rId19"/>
    <p:sldLayoutId id="2147483715" r:id="rId20"/>
    <p:sldLayoutId id="2147483716" r:id="rId21"/>
    <p:sldLayoutId id="2147483717" r:id="rId22"/>
    <p:sldLayoutId id="2147483772" r:id="rId23"/>
    <p:sldLayoutId id="2147483652" r:id="rId24"/>
    <p:sldLayoutId id="2147483775" r:id="rId25"/>
    <p:sldLayoutId id="2147483774" r:id="rId26"/>
    <p:sldLayoutId id="2147483773" r:id="rId27"/>
    <p:sldLayoutId id="2147483771" r:id="rId28"/>
  </p:sldLayoutIdLst>
  <p:hf hdr="0" dt="0"/>
  <p:txStyles>
    <p:titleStyle>
      <a:lvl1pPr algn="l" defTabSz="685800" rtl="0" eaLnBrk="1" latinLnBrk="0" hangingPunct="1">
        <a:lnSpc>
          <a:spcPct val="90000"/>
        </a:lnSpc>
        <a:spcBef>
          <a:spcPct val="0"/>
        </a:spcBef>
        <a:buNone/>
        <a:defRPr sz="1800" b="1" i="0" kern="1200">
          <a:solidFill>
            <a:schemeClr val="tx1"/>
          </a:solidFill>
          <a:latin typeface="Arial" panose="020B0604020202020204" pitchFamily="34" charset="0"/>
          <a:ea typeface="+mj-ea"/>
          <a:cs typeface="Arial" panose="020B0604020202020204" pitchFamily="34" charset="0"/>
        </a:defRPr>
      </a:lvl1pPr>
    </p:titleStyle>
    <p:bodyStyle>
      <a:lvl1pPr marL="128588" indent="-101588" algn="l" defTabSz="685800" rtl="0" eaLnBrk="1" latinLnBrk="0" hangingPunct="1">
        <a:lnSpc>
          <a:spcPts val="1163"/>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1pPr>
      <a:lvl2pPr marL="271350" indent="-144450" algn="l" defTabSz="685800" rtl="0" eaLnBrk="1" latinLnBrk="0" hangingPunct="1">
        <a:lnSpc>
          <a:spcPts val="1163"/>
        </a:lnSpc>
        <a:spcBef>
          <a:spcPts val="375"/>
        </a:spcBef>
        <a:buFont typeface="Symbol" pitchFamily="2" charset="2"/>
        <a:buChar char="-"/>
        <a:defRPr sz="900" b="0" i="0" kern="1200">
          <a:solidFill>
            <a:schemeClr val="tx1"/>
          </a:solidFill>
          <a:latin typeface="Arial" panose="020B0604020202020204" pitchFamily="34" charset="0"/>
          <a:ea typeface="+mn-ea"/>
          <a:cs typeface="Arial" panose="020B0604020202020204" pitchFamily="34" charset="0"/>
        </a:defRPr>
      </a:lvl2pPr>
      <a:lvl3pPr marL="351000" indent="-90450" algn="l" defTabSz="685800" rtl="0" eaLnBrk="1" latinLnBrk="0" hangingPunct="1">
        <a:lnSpc>
          <a:spcPts val="1200"/>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3pPr>
      <a:lvl4pPr marL="513000" indent="-144450" algn="l" defTabSz="685800" rtl="0" eaLnBrk="1" latinLnBrk="0" hangingPunct="1">
        <a:lnSpc>
          <a:spcPts val="1200"/>
        </a:lnSpc>
        <a:spcBef>
          <a:spcPts val="375"/>
        </a:spcBef>
        <a:buFont typeface="Symbol" pitchFamily="2" charset="2"/>
        <a:buChar char="-"/>
        <a:defRPr sz="900" b="0" i="0" kern="1200">
          <a:solidFill>
            <a:schemeClr val="tx1"/>
          </a:solidFill>
          <a:latin typeface="Arial" panose="020B0604020202020204" pitchFamily="34" charset="0"/>
          <a:ea typeface="+mn-ea"/>
          <a:cs typeface="Arial" panose="020B0604020202020204" pitchFamily="34" charset="0"/>
        </a:defRPr>
      </a:lvl4pPr>
      <a:lvl5pPr marL="594000" indent="-90450" algn="l" defTabSz="685800" rtl="0" eaLnBrk="1" latinLnBrk="0" hangingPunct="1">
        <a:lnSpc>
          <a:spcPts val="1200"/>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5567" userDrawn="1">
          <p15:clr>
            <a:srgbClr val="F26B43"/>
          </p15:clr>
        </p15:guide>
        <p15:guide id="7" orient="horz" pos="3066" userDrawn="1">
          <p15:clr>
            <a:srgbClr val="F26B43"/>
          </p15:clr>
        </p15:guide>
        <p15:guide id="8" orient="horz" pos="1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hilfe.ek-suite@stahl-holding-saar.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upplier-portal.stahl-holding-saar.de/page.aspx/de/usr/login?ReturnUrl=%2Fpage.aspx%2Fde%2Fbuy%2Fhome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FBD6C-B677-70C8-F319-A790C82AB79A}"/>
              </a:ext>
            </a:extLst>
          </p:cNvPr>
          <p:cNvSpPr>
            <a:spLocks noGrp="1"/>
          </p:cNvSpPr>
          <p:nvPr>
            <p:ph type="ctrTitle"/>
          </p:nvPr>
        </p:nvSpPr>
        <p:spPr>
          <a:xfrm>
            <a:off x="306388" y="1601581"/>
            <a:ext cx="5338550" cy="1588127"/>
          </a:xfrm>
        </p:spPr>
        <p:txBody>
          <a:bodyPr/>
          <a:lstStyle/>
          <a:p>
            <a:r>
              <a:rPr lang="de-DE"/>
              <a:t>Vorstellung des neuen Lieferantenportals in  </a:t>
            </a:r>
            <a:br>
              <a:rPr lang="de-DE"/>
            </a:br>
            <a:r>
              <a:rPr lang="de-DE"/>
              <a:t>              </a:t>
            </a:r>
            <a:r>
              <a:rPr lang="de-DE">
                <a:solidFill>
                  <a:schemeClr val="tx2"/>
                </a:solidFill>
              </a:rPr>
              <a:t>IVALUA</a:t>
            </a:r>
          </a:p>
        </p:txBody>
      </p:sp>
    </p:spTree>
    <p:extLst>
      <p:ext uri="{BB962C8B-B14F-4D97-AF65-F5344CB8AC3E}">
        <p14:creationId xmlns:p14="http://schemas.microsoft.com/office/powerpoint/2010/main" val="322456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829E-6EFA-1E7A-0C72-B0A69E07FC7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0DDEF49-14B2-0325-7BDA-98BFB496AADF}"/>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11456752-8550-9DE8-461A-02632C02DAE0}"/>
              </a:ext>
            </a:extLst>
          </p:cNvPr>
          <p:cNvSpPr>
            <a:spLocks noGrp="1"/>
          </p:cNvSpPr>
          <p:nvPr>
            <p:ph type="body" sz="quarter" idx="10"/>
          </p:nvPr>
        </p:nvSpPr>
        <p:spPr>
          <a:xfrm>
            <a:off x="308283" y="578203"/>
            <a:ext cx="8522868" cy="282885"/>
          </a:xfrm>
        </p:spPr>
        <p:txBody>
          <a:bodyPr/>
          <a:lstStyle/>
          <a:p>
            <a:r>
              <a:rPr lang="de-DE"/>
              <a:t>Katalogverwaltung</a:t>
            </a:r>
          </a:p>
        </p:txBody>
      </p:sp>
      <p:sp>
        <p:nvSpPr>
          <p:cNvPr id="5" name="Foliennummernplatzhalter 4">
            <a:extLst>
              <a:ext uri="{FF2B5EF4-FFF2-40B4-BE49-F238E27FC236}">
                <a16:creationId xmlns:a16="http://schemas.microsoft.com/office/drawing/2014/main" id="{BEFC2AFE-DD86-276D-7299-11F746C1A26F}"/>
              </a:ext>
            </a:extLst>
          </p:cNvPr>
          <p:cNvSpPr>
            <a:spLocks noGrp="1"/>
          </p:cNvSpPr>
          <p:nvPr>
            <p:ph type="sldNum" sz="quarter" idx="4"/>
          </p:nvPr>
        </p:nvSpPr>
        <p:spPr/>
        <p:txBody>
          <a:bodyPr/>
          <a:lstStyle/>
          <a:p>
            <a:fld id="{58533638-B457-B749-A8C9-CADB1719A185}" type="slidenum">
              <a:rPr lang="de-DE" smtClean="0"/>
              <a:pPr/>
              <a:t>10</a:t>
            </a:fld>
            <a:endParaRPr lang="de-DE"/>
          </a:p>
        </p:txBody>
      </p:sp>
      <p:sp>
        <p:nvSpPr>
          <p:cNvPr id="6" name="Fußzeilenplatzhalter 5">
            <a:extLst>
              <a:ext uri="{FF2B5EF4-FFF2-40B4-BE49-F238E27FC236}">
                <a16:creationId xmlns:a16="http://schemas.microsoft.com/office/drawing/2014/main" id="{F51691E2-4497-6634-3219-D5520A38699C}"/>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24643008-273C-DE84-BD5C-D36DC0F775DF}"/>
              </a:ext>
            </a:extLst>
          </p:cNvPr>
          <p:cNvSpPr>
            <a:spLocks noGrp="1"/>
          </p:cNvSpPr>
          <p:nvPr>
            <p:ph sz="quarter" idx="11"/>
          </p:nvPr>
        </p:nvSpPr>
        <p:spPr>
          <a:xfrm>
            <a:off x="307975" y="1005342"/>
            <a:ext cx="8529638" cy="3493634"/>
          </a:xfrm>
        </p:spPr>
        <p:txBody>
          <a:bodyPr/>
          <a:lstStyle/>
          <a:p>
            <a:pPr marL="27000" indent="0">
              <a:buNone/>
            </a:pPr>
            <a:r>
              <a:rPr lang="de-DE" sz="1200"/>
              <a:t>Unser Lieferantenportal bietet Ihnen die Möglichkeit, Kataloge anzubinden und zu verwalten.</a:t>
            </a:r>
          </a:p>
        </p:txBody>
      </p:sp>
      <p:pic>
        <p:nvPicPr>
          <p:cNvPr id="8" name="Grafik 7" descr="Ein Bild, das Text, Screenshot, Zahl, Software enthält.&#10;&#10;KI-generierte Inhalte können fehlerhaft sein.">
            <a:extLst>
              <a:ext uri="{FF2B5EF4-FFF2-40B4-BE49-F238E27FC236}">
                <a16:creationId xmlns:a16="http://schemas.microsoft.com/office/drawing/2014/main" id="{58A71047-A9F1-5807-BA3F-AFA9AB763725}"/>
              </a:ext>
            </a:extLst>
          </p:cNvPr>
          <p:cNvPicPr>
            <a:picLocks noChangeAspect="1"/>
          </p:cNvPicPr>
          <p:nvPr/>
        </p:nvPicPr>
        <p:blipFill>
          <a:blip r:embed="rId2"/>
          <a:stretch>
            <a:fillRect/>
          </a:stretch>
        </p:blipFill>
        <p:spPr>
          <a:xfrm>
            <a:off x="1031990" y="1274113"/>
            <a:ext cx="7075453" cy="3329625"/>
          </a:xfrm>
          <a:prstGeom prst="rect">
            <a:avLst/>
          </a:prstGeom>
        </p:spPr>
      </p:pic>
    </p:spTree>
    <p:extLst>
      <p:ext uri="{BB962C8B-B14F-4D97-AF65-F5344CB8AC3E}">
        <p14:creationId xmlns:p14="http://schemas.microsoft.com/office/powerpoint/2010/main" val="399414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73161-7C1E-CBFE-D897-24B25810A07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776B77C-22BA-277E-B8B8-191C74FF0B8C}"/>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9C3D61B9-BB4D-6F14-79D0-357CCB0221B4}"/>
              </a:ext>
            </a:extLst>
          </p:cNvPr>
          <p:cNvSpPr>
            <a:spLocks noGrp="1"/>
          </p:cNvSpPr>
          <p:nvPr>
            <p:ph type="body" sz="quarter" idx="10"/>
          </p:nvPr>
        </p:nvSpPr>
        <p:spPr>
          <a:xfrm>
            <a:off x="308283" y="578203"/>
            <a:ext cx="8522868" cy="282885"/>
          </a:xfrm>
        </p:spPr>
        <p:txBody>
          <a:bodyPr/>
          <a:lstStyle/>
          <a:p>
            <a:r>
              <a:rPr lang="de-DE"/>
              <a:t>Vertragsverwaltung</a:t>
            </a:r>
          </a:p>
        </p:txBody>
      </p:sp>
      <p:sp>
        <p:nvSpPr>
          <p:cNvPr id="5" name="Foliennummernplatzhalter 4">
            <a:extLst>
              <a:ext uri="{FF2B5EF4-FFF2-40B4-BE49-F238E27FC236}">
                <a16:creationId xmlns:a16="http://schemas.microsoft.com/office/drawing/2014/main" id="{70963C20-391B-4EE9-768F-7DA578B8FD6D}"/>
              </a:ext>
            </a:extLst>
          </p:cNvPr>
          <p:cNvSpPr>
            <a:spLocks noGrp="1"/>
          </p:cNvSpPr>
          <p:nvPr>
            <p:ph type="sldNum" sz="quarter" idx="4"/>
          </p:nvPr>
        </p:nvSpPr>
        <p:spPr/>
        <p:txBody>
          <a:bodyPr/>
          <a:lstStyle/>
          <a:p>
            <a:fld id="{58533638-B457-B749-A8C9-CADB1719A185}" type="slidenum">
              <a:rPr lang="de-DE" smtClean="0"/>
              <a:pPr/>
              <a:t>11</a:t>
            </a:fld>
            <a:endParaRPr lang="de-DE"/>
          </a:p>
        </p:txBody>
      </p:sp>
      <p:sp>
        <p:nvSpPr>
          <p:cNvPr id="6" name="Fußzeilenplatzhalter 5">
            <a:extLst>
              <a:ext uri="{FF2B5EF4-FFF2-40B4-BE49-F238E27FC236}">
                <a16:creationId xmlns:a16="http://schemas.microsoft.com/office/drawing/2014/main" id="{53C47467-84C7-FF22-CE6B-DC4BC55703B2}"/>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E2B14951-2A23-1CC7-4215-4CA0FE068D52}"/>
              </a:ext>
            </a:extLst>
          </p:cNvPr>
          <p:cNvSpPr>
            <a:spLocks noGrp="1"/>
          </p:cNvSpPr>
          <p:nvPr>
            <p:ph sz="quarter" idx="11"/>
          </p:nvPr>
        </p:nvSpPr>
        <p:spPr>
          <a:xfrm>
            <a:off x="307975" y="1005342"/>
            <a:ext cx="8529638" cy="3493634"/>
          </a:xfrm>
        </p:spPr>
        <p:txBody>
          <a:bodyPr/>
          <a:lstStyle/>
          <a:p>
            <a:pPr marL="27000" indent="0">
              <a:buNone/>
            </a:pPr>
            <a:r>
              <a:rPr lang="de-DE" sz="1200"/>
              <a:t>Alle Verträge, die mit uns abgeschlossen worden sind, sind im Lieferantenportal hinterlegt und können jederzeit eingesehen werden.</a:t>
            </a:r>
          </a:p>
        </p:txBody>
      </p:sp>
      <p:pic>
        <p:nvPicPr>
          <p:cNvPr id="7" name="Grafik 6" descr="Ein Bild, das Screenshot, Text, Software enthält.&#10;&#10;KI-generierte Inhalte können fehlerhaft sein.">
            <a:extLst>
              <a:ext uri="{FF2B5EF4-FFF2-40B4-BE49-F238E27FC236}">
                <a16:creationId xmlns:a16="http://schemas.microsoft.com/office/drawing/2014/main" id="{EADF120A-7F6A-A4E2-49BF-170157F3DF50}"/>
              </a:ext>
            </a:extLst>
          </p:cNvPr>
          <p:cNvPicPr>
            <a:picLocks noChangeAspect="1"/>
          </p:cNvPicPr>
          <p:nvPr/>
        </p:nvPicPr>
        <p:blipFill>
          <a:blip r:embed="rId2"/>
          <a:stretch>
            <a:fillRect/>
          </a:stretch>
        </p:blipFill>
        <p:spPr>
          <a:xfrm>
            <a:off x="1130550" y="1409143"/>
            <a:ext cx="6878333" cy="3234087"/>
          </a:xfrm>
          <a:prstGeom prst="rect">
            <a:avLst/>
          </a:prstGeom>
        </p:spPr>
      </p:pic>
    </p:spTree>
    <p:extLst>
      <p:ext uri="{BB962C8B-B14F-4D97-AF65-F5344CB8AC3E}">
        <p14:creationId xmlns:p14="http://schemas.microsoft.com/office/powerpoint/2010/main" val="279348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B9335-6E48-2B77-C5B0-EBAF0951BBC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91B0859-C18C-9155-3B25-E88D95D7A9B2}"/>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7AB3359E-508A-4BDE-3F76-47A698F6DE21}"/>
              </a:ext>
            </a:extLst>
          </p:cNvPr>
          <p:cNvSpPr>
            <a:spLocks noGrp="1"/>
          </p:cNvSpPr>
          <p:nvPr>
            <p:ph type="body" sz="quarter" idx="10"/>
          </p:nvPr>
        </p:nvSpPr>
        <p:spPr>
          <a:xfrm>
            <a:off x="308283" y="578203"/>
            <a:ext cx="8522868" cy="282885"/>
          </a:xfrm>
        </p:spPr>
        <p:txBody>
          <a:bodyPr/>
          <a:lstStyle/>
          <a:p>
            <a:r>
              <a:rPr lang="de-DE"/>
              <a:t>Ausschreibungen und Anfragen</a:t>
            </a:r>
          </a:p>
        </p:txBody>
      </p:sp>
      <p:sp>
        <p:nvSpPr>
          <p:cNvPr id="5" name="Foliennummernplatzhalter 4">
            <a:extLst>
              <a:ext uri="{FF2B5EF4-FFF2-40B4-BE49-F238E27FC236}">
                <a16:creationId xmlns:a16="http://schemas.microsoft.com/office/drawing/2014/main" id="{FD9D2FAD-34F2-D291-523F-CCDB1990B3E8}"/>
              </a:ext>
            </a:extLst>
          </p:cNvPr>
          <p:cNvSpPr>
            <a:spLocks noGrp="1"/>
          </p:cNvSpPr>
          <p:nvPr>
            <p:ph type="sldNum" sz="quarter" idx="4"/>
          </p:nvPr>
        </p:nvSpPr>
        <p:spPr/>
        <p:txBody>
          <a:bodyPr/>
          <a:lstStyle/>
          <a:p>
            <a:fld id="{58533638-B457-B749-A8C9-CADB1719A185}" type="slidenum">
              <a:rPr lang="de-DE" smtClean="0"/>
              <a:pPr/>
              <a:t>12</a:t>
            </a:fld>
            <a:endParaRPr lang="de-DE"/>
          </a:p>
        </p:txBody>
      </p:sp>
      <p:sp>
        <p:nvSpPr>
          <p:cNvPr id="6" name="Fußzeilenplatzhalter 5">
            <a:extLst>
              <a:ext uri="{FF2B5EF4-FFF2-40B4-BE49-F238E27FC236}">
                <a16:creationId xmlns:a16="http://schemas.microsoft.com/office/drawing/2014/main" id="{BAC8E98C-D499-90A3-CB82-D4C379CAB38B}"/>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02C6F11A-4690-B72F-496C-2A1B5AAC489F}"/>
              </a:ext>
            </a:extLst>
          </p:cNvPr>
          <p:cNvSpPr>
            <a:spLocks noGrp="1"/>
          </p:cNvSpPr>
          <p:nvPr>
            <p:ph sz="quarter" idx="11"/>
          </p:nvPr>
        </p:nvSpPr>
        <p:spPr>
          <a:xfrm>
            <a:off x="307975" y="1005342"/>
            <a:ext cx="8529638" cy="3493634"/>
          </a:xfrm>
        </p:spPr>
        <p:txBody>
          <a:bodyPr/>
          <a:lstStyle/>
          <a:p>
            <a:pPr marL="27000" indent="0">
              <a:buNone/>
            </a:pPr>
            <a:r>
              <a:rPr lang="de-DE" sz="1200"/>
              <a:t>Ausschreibungen und Anfragen, für die Sie ausgewählt wurden, sind im Lieferantenportal verfügbar. Sie können hierüber Angebote abgeben oder ablehnen.</a:t>
            </a:r>
          </a:p>
        </p:txBody>
      </p:sp>
      <p:pic>
        <p:nvPicPr>
          <p:cNvPr id="7" name="Grafik 6" descr="Ein Bild, das Text, Screenshot, Software, Zahl enthält.&#10;&#10;KI-generierte Inhalte können fehlerhaft sein.">
            <a:extLst>
              <a:ext uri="{FF2B5EF4-FFF2-40B4-BE49-F238E27FC236}">
                <a16:creationId xmlns:a16="http://schemas.microsoft.com/office/drawing/2014/main" id="{7A4EB4D3-032B-FD1E-36A7-D995AB2F9183}"/>
              </a:ext>
            </a:extLst>
          </p:cNvPr>
          <p:cNvPicPr>
            <a:picLocks noChangeAspect="1"/>
          </p:cNvPicPr>
          <p:nvPr/>
        </p:nvPicPr>
        <p:blipFill>
          <a:blip r:embed="rId2"/>
          <a:stretch>
            <a:fillRect/>
          </a:stretch>
        </p:blipFill>
        <p:spPr>
          <a:xfrm>
            <a:off x="1128793" y="1423852"/>
            <a:ext cx="6763947" cy="3198152"/>
          </a:xfrm>
          <a:prstGeom prst="rect">
            <a:avLst/>
          </a:prstGeom>
        </p:spPr>
      </p:pic>
    </p:spTree>
    <p:extLst>
      <p:ext uri="{BB962C8B-B14F-4D97-AF65-F5344CB8AC3E}">
        <p14:creationId xmlns:p14="http://schemas.microsoft.com/office/powerpoint/2010/main" val="61089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99811-2936-44BD-AFE1-FF133018A0C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B28981C-3828-1046-711F-C748AD51040E}"/>
              </a:ext>
            </a:extLst>
          </p:cNvPr>
          <p:cNvSpPr>
            <a:spLocks noGrp="1"/>
          </p:cNvSpPr>
          <p:nvPr>
            <p:ph type="title"/>
          </p:nvPr>
        </p:nvSpPr>
        <p:spPr/>
        <p:txBody>
          <a:bodyPr/>
          <a:lstStyle/>
          <a:p>
            <a:r>
              <a:rPr lang="de-DE"/>
              <a:t>Hilfe und Support</a:t>
            </a:r>
          </a:p>
        </p:txBody>
      </p:sp>
      <p:sp>
        <p:nvSpPr>
          <p:cNvPr id="5" name="Foliennummernplatzhalter 4">
            <a:extLst>
              <a:ext uri="{FF2B5EF4-FFF2-40B4-BE49-F238E27FC236}">
                <a16:creationId xmlns:a16="http://schemas.microsoft.com/office/drawing/2014/main" id="{BB211386-73B8-7782-E854-1CB6469FAA90}"/>
              </a:ext>
            </a:extLst>
          </p:cNvPr>
          <p:cNvSpPr>
            <a:spLocks noGrp="1"/>
          </p:cNvSpPr>
          <p:nvPr>
            <p:ph type="sldNum" sz="quarter" idx="4"/>
          </p:nvPr>
        </p:nvSpPr>
        <p:spPr/>
        <p:txBody>
          <a:bodyPr/>
          <a:lstStyle/>
          <a:p>
            <a:fld id="{58533638-B457-B749-A8C9-CADB1719A185}" type="slidenum">
              <a:rPr lang="de-DE" smtClean="0"/>
              <a:pPr/>
              <a:t>13</a:t>
            </a:fld>
            <a:endParaRPr lang="de-DE"/>
          </a:p>
        </p:txBody>
      </p:sp>
      <p:sp>
        <p:nvSpPr>
          <p:cNvPr id="6" name="Fußzeilenplatzhalter 5">
            <a:extLst>
              <a:ext uri="{FF2B5EF4-FFF2-40B4-BE49-F238E27FC236}">
                <a16:creationId xmlns:a16="http://schemas.microsoft.com/office/drawing/2014/main" id="{01B8EF27-5D42-8DA7-327F-A89C1362A257}"/>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8EBB268E-4190-9142-4E81-261850957D70}"/>
              </a:ext>
            </a:extLst>
          </p:cNvPr>
          <p:cNvSpPr>
            <a:spLocks noGrp="1"/>
          </p:cNvSpPr>
          <p:nvPr>
            <p:ph sz="quarter" idx="11"/>
          </p:nvPr>
        </p:nvSpPr>
        <p:spPr>
          <a:xfrm>
            <a:off x="307975" y="1005342"/>
            <a:ext cx="8529638" cy="3493634"/>
          </a:xfrm>
        </p:spPr>
        <p:txBody>
          <a:bodyPr/>
          <a:lstStyle/>
          <a:p>
            <a:pPr marL="27000" indent="0">
              <a:buNone/>
            </a:pPr>
            <a:r>
              <a:rPr lang="de-DE" sz="1200"/>
              <a:t>Bei Fragen rund um den Einkaufsprozess wenden Sie sich gerne an den verantwortlichen Einkäufer. Bei technischen Fragen hilft Ihnen unser Supportteam über E-Mail oder Telefon weiter.</a:t>
            </a:r>
          </a:p>
          <a:p>
            <a:pPr marL="27000" indent="0">
              <a:buNone/>
            </a:pPr>
            <a:endParaRPr lang="de-DE" sz="1200"/>
          </a:p>
          <a:p>
            <a:pPr marL="27000" indent="0">
              <a:buNone/>
            </a:pPr>
            <a:endParaRPr lang="de-DE" sz="1200"/>
          </a:p>
        </p:txBody>
      </p:sp>
      <p:graphicFrame>
        <p:nvGraphicFramePr>
          <p:cNvPr id="2" name="Tabelle 1">
            <a:extLst>
              <a:ext uri="{FF2B5EF4-FFF2-40B4-BE49-F238E27FC236}">
                <a16:creationId xmlns:a16="http://schemas.microsoft.com/office/drawing/2014/main" id="{17BD638B-4BD3-54AB-2532-CA2CCB95CF49}"/>
              </a:ext>
            </a:extLst>
          </p:cNvPr>
          <p:cNvGraphicFramePr>
            <a:graphicFrameLocks noGrp="1"/>
          </p:cNvGraphicFramePr>
          <p:nvPr>
            <p:extLst>
              <p:ext uri="{D42A27DB-BD31-4B8C-83A1-F6EECF244321}">
                <p14:modId xmlns:p14="http://schemas.microsoft.com/office/powerpoint/2010/main" val="1996612698"/>
              </p:ext>
            </p:extLst>
          </p:nvPr>
        </p:nvGraphicFramePr>
        <p:xfrm>
          <a:off x="2692322" y="1863884"/>
          <a:ext cx="3159838" cy="1360170"/>
        </p:xfrm>
        <a:graphic>
          <a:graphicData uri="http://schemas.openxmlformats.org/drawingml/2006/table">
            <a:tbl>
              <a:tblPr/>
              <a:tblGrid>
                <a:gridCol w="3159838">
                  <a:extLst>
                    <a:ext uri="{9D8B030D-6E8A-4147-A177-3AD203B41FA5}">
                      <a16:colId xmlns:a16="http://schemas.microsoft.com/office/drawing/2014/main" val="4052201617"/>
                    </a:ext>
                  </a:extLst>
                </a:gridCol>
              </a:tblGrid>
              <a:tr h="323320">
                <a:tc>
                  <a:txBody>
                    <a:bodyPr/>
                    <a:lstStyle/>
                    <a:p>
                      <a:pPr fontAlgn="t"/>
                      <a:r>
                        <a:rPr lang="de-DE" b="1" u="none" strike="noStrike">
                          <a:solidFill>
                            <a:schemeClr val="tx1"/>
                          </a:solidFill>
                          <a:effectLst/>
                          <a:hlinkClick r:id="rId2">
                            <a:extLst>
                              <a:ext uri="{A12FA001-AC4F-418D-AE19-62706E023703}">
                                <ahyp:hlinkClr xmlns:ahyp="http://schemas.microsoft.com/office/drawing/2018/hyperlinkcolor" val="tx"/>
                              </a:ext>
                            </a:extLst>
                          </a:hlinkClick>
                        </a:rPr>
                        <a:t>hilfe.ek-suite@stahl-holding-saar.de</a:t>
                      </a:r>
                      <a:br>
                        <a:rPr lang="de-DE">
                          <a:effectLst/>
                        </a:rPr>
                      </a:br>
                      <a:r>
                        <a:rPr lang="de-DE">
                          <a:effectLst/>
                        </a:rPr>
                        <a:t> </a:t>
                      </a:r>
                    </a:p>
                  </a:txBody>
                  <a:tcPr>
                    <a:lnL>
                      <a:noFill/>
                    </a:lnL>
                    <a:lnR>
                      <a:noFill/>
                    </a:lnR>
                    <a:lnT>
                      <a:noFill/>
                    </a:lnT>
                    <a:lnB>
                      <a:noFill/>
                    </a:lnB>
                    <a:solidFill>
                      <a:srgbClr val="FFFFFF"/>
                    </a:solidFill>
                  </a:tcPr>
                </a:tc>
                <a:extLst>
                  <a:ext uri="{0D108BD9-81ED-4DB2-BD59-A6C34878D82A}">
                    <a16:rowId xmlns:a16="http://schemas.microsoft.com/office/drawing/2014/main" val="1293539975"/>
                  </a:ext>
                </a:extLst>
              </a:tr>
              <a:tr h="183705">
                <a:tc>
                  <a:txBody>
                    <a:bodyPr/>
                    <a:lstStyle/>
                    <a:p>
                      <a:pPr fontAlgn="t">
                        <a:lnSpc>
                          <a:spcPts val="1500"/>
                        </a:lnSpc>
                        <a:buNone/>
                      </a:pPr>
                      <a:r>
                        <a:rPr lang="de-DE">
                          <a:effectLst/>
                        </a:rPr>
                        <a:t>                           oder</a:t>
                      </a:r>
                    </a:p>
                  </a:txBody>
                  <a:tcPr>
                    <a:lnL>
                      <a:noFill/>
                    </a:lnL>
                    <a:lnR>
                      <a:noFill/>
                    </a:lnR>
                    <a:lnT>
                      <a:noFill/>
                    </a:lnT>
                    <a:lnB>
                      <a:noFill/>
                    </a:lnB>
                    <a:solidFill>
                      <a:srgbClr val="FFFFFF"/>
                    </a:solidFill>
                  </a:tcPr>
                </a:tc>
                <a:extLst>
                  <a:ext uri="{0D108BD9-81ED-4DB2-BD59-A6C34878D82A}">
                    <a16:rowId xmlns:a16="http://schemas.microsoft.com/office/drawing/2014/main" val="1528993872"/>
                  </a:ext>
                </a:extLst>
              </a:tr>
              <a:tr h="183705">
                <a:tc>
                  <a:txBody>
                    <a:bodyPr/>
                    <a:lstStyle/>
                    <a:p>
                      <a:pPr fontAlgn="t">
                        <a:lnSpc>
                          <a:spcPts val="1500"/>
                        </a:lnSpc>
                        <a:buNone/>
                      </a:pPr>
                      <a:endParaRPr lang="de-DE">
                        <a:effectLst/>
                      </a:endParaRPr>
                    </a:p>
                  </a:txBody>
                  <a:tcPr>
                    <a:lnL>
                      <a:noFill/>
                    </a:lnL>
                    <a:lnR>
                      <a:noFill/>
                    </a:lnR>
                    <a:lnT>
                      <a:noFill/>
                    </a:lnT>
                    <a:lnB>
                      <a:noFill/>
                    </a:lnB>
                    <a:solidFill>
                      <a:srgbClr val="FFFFFF"/>
                    </a:solidFill>
                  </a:tcPr>
                </a:tc>
                <a:extLst>
                  <a:ext uri="{0D108BD9-81ED-4DB2-BD59-A6C34878D82A}">
                    <a16:rowId xmlns:a16="http://schemas.microsoft.com/office/drawing/2014/main" val="356638067"/>
                  </a:ext>
                </a:extLst>
              </a:tr>
              <a:tr h="183705">
                <a:tc>
                  <a:txBody>
                    <a:bodyPr/>
                    <a:lstStyle/>
                    <a:p>
                      <a:pPr fontAlgn="t">
                        <a:lnSpc>
                          <a:spcPts val="1500"/>
                        </a:lnSpc>
                        <a:buNone/>
                      </a:pPr>
                      <a:r>
                        <a:rPr lang="de-DE">
                          <a:effectLst/>
                        </a:rPr>
                        <a:t>               06898 / 10 - 4864</a:t>
                      </a:r>
                    </a:p>
                  </a:txBody>
                  <a:tcPr>
                    <a:lnL>
                      <a:noFill/>
                    </a:lnL>
                    <a:lnR>
                      <a:noFill/>
                    </a:lnR>
                    <a:lnT>
                      <a:noFill/>
                    </a:lnT>
                    <a:lnB>
                      <a:noFill/>
                    </a:lnB>
                    <a:solidFill>
                      <a:srgbClr val="FFFFFF"/>
                    </a:solidFill>
                  </a:tcPr>
                </a:tc>
                <a:extLst>
                  <a:ext uri="{0D108BD9-81ED-4DB2-BD59-A6C34878D82A}">
                    <a16:rowId xmlns:a16="http://schemas.microsoft.com/office/drawing/2014/main" val="973060167"/>
                  </a:ext>
                </a:extLst>
              </a:tr>
            </a:tbl>
          </a:graphicData>
        </a:graphic>
      </p:graphicFrame>
    </p:spTree>
    <p:extLst>
      <p:ext uri="{BB962C8B-B14F-4D97-AF65-F5344CB8AC3E}">
        <p14:creationId xmlns:p14="http://schemas.microsoft.com/office/powerpoint/2010/main" val="387206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5CC0D86-A0C4-3313-DEDE-FC5C0BA95B75}"/>
              </a:ext>
            </a:extLst>
          </p:cNvPr>
          <p:cNvSpPr>
            <a:spLocks noGrp="1"/>
          </p:cNvSpPr>
          <p:nvPr>
            <p:ph sz="quarter" idx="11"/>
          </p:nvPr>
        </p:nvSpPr>
        <p:spPr>
          <a:xfrm>
            <a:off x="307975" y="1075341"/>
            <a:ext cx="8529638" cy="3632109"/>
          </a:xfrm>
        </p:spPr>
        <p:txBody>
          <a:bodyPr/>
          <a:lstStyle/>
          <a:p>
            <a:pPr marL="27000" indent="0">
              <a:buNone/>
            </a:pPr>
            <a:r>
              <a:rPr lang="de-DE" sz="1200" err="1"/>
              <a:t>Ivalua</a:t>
            </a:r>
            <a:r>
              <a:rPr lang="de-DE" sz="1200"/>
              <a:t> ist unsere neue Einkaufsplattform, über diese zukünftig unsere Einkaufsprozesse laufen. Diese wird uns und Ihnen als Lieferant helfen, den Aufwand zu reduzieren und Kosten zu sparen. Den Login für unser Lieferantenportal finden Sie hier: </a:t>
            </a:r>
            <a:r>
              <a:rPr lang="de-DE" sz="1200">
                <a:hlinkClick r:id="rId2">
                  <a:extLst>
                    <a:ext uri="{A12FA001-AC4F-418D-AE19-62706E023703}">
                      <ahyp:hlinkClr xmlns:ahyp="http://schemas.microsoft.com/office/drawing/2018/hyperlinkcolor" val="tx"/>
                    </a:ext>
                  </a:extLst>
                </a:hlinkClick>
              </a:rPr>
              <a:t>supplier-portal.stahl-holding-saar.de</a:t>
            </a:r>
            <a:endParaRPr lang="de-DE" sz="1200"/>
          </a:p>
        </p:txBody>
      </p:sp>
      <p:sp>
        <p:nvSpPr>
          <p:cNvPr id="3" name="Titel 2">
            <a:extLst>
              <a:ext uri="{FF2B5EF4-FFF2-40B4-BE49-F238E27FC236}">
                <a16:creationId xmlns:a16="http://schemas.microsoft.com/office/drawing/2014/main" id="{29D07C71-BC84-E271-9731-2FB24FD58E04}"/>
              </a:ext>
            </a:extLst>
          </p:cNvPr>
          <p:cNvSpPr>
            <a:spLocks noGrp="1"/>
          </p:cNvSpPr>
          <p:nvPr>
            <p:ph type="title"/>
          </p:nvPr>
        </p:nvSpPr>
        <p:spPr/>
        <p:txBody>
          <a:bodyPr/>
          <a:lstStyle/>
          <a:p>
            <a:r>
              <a:rPr lang="de-DE"/>
              <a:t>Was ist </a:t>
            </a:r>
            <a:r>
              <a:rPr lang="de-DE" err="1"/>
              <a:t>Ivalua</a:t>
            </a:r>
            <a:r>
              <a:rPr lang="de-DE"/>
              <a:t>? </a:t>
            </a:r>
          </a:p>
        </p:txBody>
      </p:sp>
      <p:sp>
        <p:nvSpPr>
          <p:cNvPr id="5" name="Foliennummernplatzhalter 4">
            <a:extLst>
              <a:ext uri="{FF2B5EF4-FFF2-40B4-BE49-F238E27FC236}">
                <a16:creationId xmlns:a16="http://schemas.microsoft.com/office/drawing/2014/main" id="{09B9D8EB-A150-F032-E60A-CAC4AB5EEB02}"/>
              </a:ext>
            </a:extLst>
          </p:cNvPr>
          <p:cNvSpPr>
            <a:spLocks noGrp="1"/>
          </p:cNvSpPr>
          <p:nvPr>
            <p:ph type="sldNum" sz="quarter" idx="4"/>
          </p:nvPr>
        </p:nvSpPr>
        <p:spPr/>
        <p:txBody>
          <a:bodyPr/>
          <a:lstStyle/>
          <a:p>
            <a:fld id="{58533638-B457-B749-A8C9-CADB1719A185}" type="slidenum">
              <a:rPr lang="de-DE" smtClean="0"/>
              <a:pPr/>
              <a:t>2</a:t>
            </a:fld>
            <a:endParaRPr lang="de-DE"/>
          </a:p>
        </p:txBody>
      </p:sp>
      <p:sp>
        <p:nvSpPr>
          <p:cNvPr id="6" name="Fußzeilenplatzhalter 5">
            <a:extLst>
              <a:ext uri="{FF2B5EF4-FFF2-40B4-BE49-F238E27FC236}">
                <a16:creationId xmlns:a16="http://schemas.microsoft.com/office/drawing/2014/main" id="{55063F2F-9EEB-4F17-CD53-36929ED205DE}"/>
              </a:ext>
            </a:extLst>
          </p:cNvPr>
          <p:cNvSpPr>
            <a:spLocks noGrp="1"/>
          </p:cNvSpPr>
          <p:nvPr>
            <p:ph type="ftr" sz="quarter" idx="3"/>
          </p:nvPr>
        </p:nvSpPr>
        <p:spPr/>
        <p:txBody>
          <a:bodyPr/>
          <a:lstStyle/>
          <a:p>
            <a:r>
              <a:rPr lang="de-DE"/>
              <a:t>Präsentationstitel</a:t>
            </a:r>
          </a:p>
        </p:txBody>
      </p:sp>
      <p:pic>
        <p:nvPicPr>
          <p:cNvPr id="8" name="Grafik 7">
            <a:extLst>
              <a:ext uri="{FF2B5EF4-FFF2-40B4-BE49-F238E27FC236}">
                <a16:creationId xmlns:a16="http://schemas.microsoft.com/office/drawing/2014/main" id="{D713037F-F95C-8E1B-9A79-19690FB305A6}"/>
              </a:ext>
            </a:extLst>
          </p:cNvPr>
          <p:cNvPicPr>
            <a:picLocks noChangeAspect="1"/>
          </p:cNvPicPr>
          <p:nvPr/>
        </p:nvPicPr>
        <p:blipFill>
          <a:blip r:embed="rId3"/>
          <a:stretch>
            <a:fillRect/>
          </a:stretch>
        </p:blipFill>
        <p:spPr>
          <a:xfrm>
            <a:off x="3288565" y="1495842"/>
            <a:ext cx="4636235" cy="3123584"/>
          </a:xfrm>
          <a:prstGeom prst="rect">
            <a:avLst/>
          </a:prstGeom>
        </p:spPr>
      </p:pic>
    </p:spTree>
    <p:extLst>
      <p:ext uri="{BB962C8B-B14F-4D97-AF65-F5344CB8AC3E}">
        <p14:creationId xmlns:p14="http://schemas.microsoft.com/office/powerpoint/2010/main" val="283921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4FDD044-78D2-2AAC-5439-BD0D49526923}"/>
              </a:ext>
            </a:extLst>
          </p:cNvPr>
          <p:cNvSpPr>
            <a:spLocks noGrp="1"/>
          </p:cNvSpPr>
          <p:nvPr>
            <p:ph type="title"/>
          </p:nvPr>
        </p:nvSpPr>
        <p:spPr/>
        <p:txBody>
          <a:bodyPr/>
          <a:lstStyle/>
          <a:p>
            <a:r>
              <a:rPr lang="de-DE"/>
              <a:t>Übersicht Startseite</a:t>
            </a:r>
          </a:p>
        </p:txBody>
      </p:sp>
      <p:sp>
        <p:nvSpPr>
          <p:cNvPr id="5" name="Foliennummernplatzhalter 4">
            <a:extLst>
              <a:ext uri="{FF2B5EF4-FFF2-40B4-BE49-F238E27FC236}">
                <a16:creationId xmlns:a16="http://schemas.microsoft.com/office/drawing/2014/main" id="{F07809F3-8160-A626-057B-58C6C10F2344}"/>
              </a:ext>
            </a:extLst>
          </p:cNvPr>
          <p:cNvSpPr>
            <a:spLocks noGrp="1"/>
          </p:cNvSpPr>
          <p:nvPr>
            <p:ph type="sldNum" sz="quarter" idx="4"/>
          </p:nvPr>
        </p:nvSpPr>
        <p:spPr/>
        <p:txBody>
          <a:bodyPr/>
          <a:lstStyle/>
          <a:p>
            <a:fld id="{58533638-B457-B749-A8C9-CADB1719A185}" type="slidenum">
              <a:rPr lang="de-DE" smtClean="0"/>
              <a:pPr/>
              <a:t>3</a:t>
            </a:fld>
            <a:endParaRPr lang="de-DE"/>
          </a:p>
        </p:txBody>
      </p:sp>
      <p:sp>
        <p:nvSpPr>
          <p:cNvPr id="6" name="Fußzeilenplatzhalter 5">
            <a:extLst>
              <a:ext uri="{FF2B5EF4-FFF2-40B4-BE49-F238E27FC236}">
                <a16:creationId xmlns:a16="http://schemas.microsoft.com/office/drawing/2014/main" id="{A74543F5-CE5D-3EA3-42B0-A8C21A4B84FE}"/>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7758DDBC-7E78-DA9C-C6E0-9CED1C7B2609}"/>
              </a:ext>
            </a:extLst>
          </p:cNvPr>
          <p:cNvSpPr>
            <a:spLocks noGrp="1"/>
          </p:cNvSpPr>
          <p:nvPr>
            <p:ph sz="quarter" idx="11"/>
          </p:nvPr>
        </p:nvSpPr>
        <p:spPr>
          <a:xfrm>
            <a:off x="307975" y="1005342"/>
            <a:ext cx="8529638" cy="3493634"/>
          </a:xfrm>
        </p:spPr>
        <p:txBody>
          <a:bodyPr/>
          <a:lstStyle/>
          <a:p>
            <a:pPr marL="27000" indent="0">
              <a:buNone/>
            </a:pPr>
            <a:r>
              <a:rPr lang="de-DE" sz="1200" dirty="0"/>
              <a:t>Die Startseite zeigt die Übersicht des Portals. Rechts sehen Sie Ihre Aufgaben, die aktuell von Ihnen zu erledigen sind. Mittig sehen Sie die Fortschritte beim Onboarding-Prozess und </a:t>
            </a:r>
            <a:r>
              <a:rPr lang="de-DE" sz="1200"/>
              <a:t>welche weiteren Angaben noch von Ihnen fehlen. </a:t>
            </a:r>
          </a:p>
        </p:txBody>
      </p:sp>
      <p:pic>
        <p:nvPicPr>
          <p:cNvPr id="7" name="Grafik 6" descr="Ein Bild, das Text, Screenshot, Software, Computersymbol enthält.&#10;&#10;KI-generierte Inhalte können fehlerhaft sein.">
            <a:extLst>
              <a:ext uri="{FF2B5EF4-FFF2-40B4-BE49-F238E27FC236}">
                <a16:creationId xmlns:a16="http://schemas.microsoft.com/office/drawing/2014/main" id="{502A0441-D21B-340A-DF31-A3EA9EB7BBB3}"/>
              </a:ext>
            </a:extLst>
          </p:cNvPr>
          <p:cNvPicPr>
            <a:picLocks noChangeAspect="1"/>
          </p:cNvPicPr>
          <p:nvPr/>
        </p:nvPicPr>
        <p:blipFill>
          <a:blip r:embed="rId2"/>
          <a:stretch>
            <a:fillRect/>
          </a:stretch>
        </p:blipFill>
        <p:spPr>
          <a:xfrm>
            <a:off x="542813" y="1517092"/>
            <a:ext cx="8053810" cy="3086122"/>
          </a:xfrm>
          <a:prstGeom prst="rect">
            <a:avLst/>
          </a:prstGeom>
        </p:spPr>
      </p:pic>
    </p:spTree>
    <p:extLst>
      <p:ext uri="{BB962C8B-B14F-4D97-AF65-F5344CB8AC3E}">
        <p14:creationId xmlns:p14="http://schemas.microsoft.com/office/powerpoint/2010/main" val="70182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85D7B-B21B-BF4F-70F7-7E088DAB3F2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8A0E810-24AB-651A-42A1-DEC7E7D8DEA3}"/>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E3DBBA35-1EB7-3FBB-BC3B-BA34C5494E63}"/>
              </a:ext>
            </a:extLst>
          </p:cNvPr>
          <p:cNvSpPr>
            <a:spLocks noGrp="1"/>
          </p:cNvSpPr>
          <p:nvPr>
            <p:ph type="body" sz="quarter" idx="10"/>
          </p:nvPr>
        </p:nvSpPr>
        <p:spPr/>
        <p:txBody>
          <a:bodyPr/>
          <a:lstStyle/>
          <a:p>
            <a:r>
              <a:rPr lang="de-DE"/>
              <a:t>Stammdaten einsehen und bearbeiten</a:t>
            </a:r>
          </a:p>
        </p:txBody>
      </p:sp>
      <p:sp>
        <p:nvSpPr>
          <p:cNvPr id="5" name="Foliennummernplatzhalter 4">
            <a:extLst>
              <a:ext uri="{FF2B5EF4-FFF2-40B4-BE49-F238E27FC236}">
                <a16:creationId xmlns:a16="http://schemas.microsoft.com/office/drawing/2014/main" id="{53D8EC99-0955-DA5C-E050-45D2CEB2E24F}"/>
              </a:ext>
            </a:extLst>
          </p:cNvPr>
          <p:cNvSpPr>
            <a:spLocks noGrp="1"/>
          </p:cNvSpPr>
          <p:nvPr>
            <p:ph type="sldNum" sz="quarter" idx="4"/>
          </p:nvPr>
        </p:nvSpPr>
        <p:spPr/>
        <p:txBody>
          <a:bodyPr/>
          <a:lstStyle/>
          <a:p>
            <a:fld id="{58533638-B457-B749-A8C9-CADB1719A185}" type="slidenum">
              <a:rPr lang="de-DE" smtClean="0"/>
              <a:pPr/>
              <a:t>4</a:t>
            </a:fld>
            <a:endParaRPr lang="de-DE"/>
          </a:p>
        </p:txBody>
      </p:sp>
      <p:sp>
        <p:nvSpPr>
          <p:cNvPr id="6" name="Fußzeilenplatzhalter 5">
            <a:extLst>
              <a:ext uri="{FF2B5EF4-FFF2-40B4-BE49-F238E27FC236}">
                <a16:creationId xmlns:a16="http://schemas.microsoft.com/office/drawing/2014/main" id="{5BFCA6CA-E2F6-5500-29BB-8CDF0C54E608}"/>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2C18664C-8430-5A72-9B6F-92755F5C05B0}"/>
              </a:ext>
            </a:extLst>
          </p:cNvPr>
          <p:cNvSpPr>
            <a:spLocks noGrp="1"/>
          </p:cNvSpPr>
          <p:nvPr>
            <p:ph sz="quarter" idx="11"/>
          </p:nvPr>
        </p:nvSpPr>
        <p:spPr>
          <a:xfrm>
            <a:off x="307975" y="1005342"/>
            <a:ext cx="8529638" cy="3493634"/>
          </a:xfrm>
        </p:spPr>
        <p:txBody>
          <a:bodyPr/>
          <a:lstStyle/>
          <a:p>
            <a:pPr marL="27000" indent="0">
              <a:buNone/>
            </a:pPr>
            <a:r>
              <a:rPr lang="de-DE" sz="1200"/>
              <a:t>Auf unserem Lieferantenportal können Sie als Lieferant Ihre Stammdaten einsehen und ändern. Mit dem Klick auf Ihr Firmenprofil auf der Startseite gelangen Sie zu den Stammdaten.</a:t>
            </a:r>
          </a:p>
        </p:txBody>
      </p:sp>
      <p:pic>
        <p:nvPicPr>
          <p:cNvPr id="18" name="Grafik 17" descr="Ein Bild, das Text, Software, Computersymbol, Webseite enthält.&#10;&#10;KI-generierte Inhalte können fehlerhaft sein.">
            <a:extLst>
              <a:ext uri="{FF2B5EF4-FFF2-40B4-BE49-F238E27FC236}">
                <a16:creationId xmlns:a16="http://schemas.microsoft.com/office/drawing/2014/main" id="{0CCCA5E4-FF5B-D762-109A-01C750CDD7DA}"/>
              </a:ext>
            </a:extLst>
          </p:cNvPr>
          <p:cNvPicPr>
            <a:picLocks noChangeAspect="1"/>
          </p:cNvPicPr>
          <p:nvPr/>
        </p:nvPicPr>
        <p:blipFill>
          <a:blip r:embed="rId2"/>
          <a:stretch>
            <a:fillRect/>
          </a:stretch>
        </p:blipFill>
        <p:spPr>
          <a:xfrm>
            <a:off x="947059" y="1408593"/>
            <a:ext cx="6904702" cy="3195146"/>
          </a:xfrm>
          <a:prstGeom prst="rect">
            <a:avLst/>
          </a:prstGeom>
        </p:spPr>
      </p:pic>
    </p:spTree>
    <p:extLst>
      <p:ext uri="{BB962C8B-B14F-4D97-AF65-F5344CB8AC3E}">
        <p14:creationId xmlns:p14="http://schemas.microsoft.com/office/powerpoint/2010/main" val="124196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91E89-E25A-06A4-80FE-0D9D543447A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D21DC55-C79E-24C3-37FC-89AEB3AFCD34}"/>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DBEA70C7-04DF-2169-6BDF-4043BC01DBC2}"/>
              </a:ext>
            </a:extLst>
          </p:cNvPr>
          <p:cNvSpPr>
            <a:spLocks noGrp="1"/>
          </p:cNvSpPr>
          <p:nvPr>
            <p:ph type="body" sz="quarter" idx="10"/>
          </p:nvPr>
        </p:nvSpPr>
        <p:spPr/>
        <p:txBody>
          <a:bodyPr/>
          <a:lstStyle/>
          <a:p>
            <a:r>
              <a:rPr lang="de-DE"/>
              <a:t>Kontaktdaten einsehen und bearbeiten</a:t>
            </a:r>
          </a:p>
        </p:txBody>
      </p:sp>
      <p:sp>
        <p:nvSpPr>
          <p:cNvPr id="5" name="Foliennummernplatzhalter 4">
            <a:extLst>
              <a:ext uri="{FF2B5EF4-FFF2-40B4-BE49-F238E27FC236}">
                <a16:creationId xmlns:a16="http://schemas.microsoft.com/office/drawing/2014/main" id="{020F5FB8-A896-D82F-3B67-E5D8AEE22124}"/>
              </a:ext>
            </a:extLst>
          </p:cNvPr>
          <p:cNvSpPr>
            <a:spLocks noGrp="1"/>
          </p:cNvSpPr>
          <p:nvPr>
            <p:ph type="sldNum" sz="quarter" idx="4"/>
          </p:nvPr>
        </p:nvSpPr>
        <p:spPr/>
        <p:txBody>
          <a:bodyPr/>
          <a:lstStyle/>
          <a:p>
            <a:fld id="{58533638-B457-B749-A8C9-CADB1719A185}" type="slidenum">
              <a:rPr lang="de-DE" smtClean="0"/>
              <a:pPr/>
              <a:t>5</a:t>
            </a:fld>
            <a:endParaRPr lang="de-DE"/>
          </a:p>
        </p:txBody>
      </p:sp>
      <p:sp>
        <p:nvSpPr>
          <p:cNvPr id="6" name="Fußzeilenplatzhalter 5">
            <a:extLst>
              <a:ext uri="{FF2B5EF4-FFF2-40B4-BE49-F238E27FC236}">
                <a16:creationId xmlns:a16="http://schemas.microsoft.com/office/drawing/2014/main" id="{70390820-AE9B-4277-CF27-FCABEF5FACFF}"/>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33AD559F-F829-356C-D90E-66210F3F2B0D}"/>
              </a:ext>
            </a:extLst>
          </p:cNvPr>
          <p:cNvSpPr>
            <a:spLocks noGrp="1"/>
          </p:cNvSpPr>
          <p:nvPr>
            <p:ph sz="quarter" idx="11"/>
          </p:nvPr>
        </p:nvSpPr>
        <p:spPr>
          <a:xfrm>
            <a:off x="307975" y="1005342"/>
            <a:ext cx="8529638" cy="3493634"/>
          </a:xfrm>
        </p:spPr>
        <p:txBody>
          <a:bodyPr/>
          <a:lstStyle/>
          <a:p>
            <a:pPr marL="27000" indent="0">
              <a:buNone/>
            </a:pPr>
            <a:r>
              <a:rPr lang="de-DE" sz="1200"/>
              <a:t>Kontaktdaten können hinzugefügt, geändert oder gelöscht werden. Zusätzlich sehen Sie die verantwortlichen Einkäufer bei der Stahl-Holding-Saar.</a:t>
            </a:r>
          </a:p>
        </p:txBody>
      </p:sp>
      <p:pic>
        <p:nvPicPr>
          <p:cNvPr id="7" name="Grafik 6" descr="Ein Bild, das Text, Screenshot, Software, Webseite enthält.&#10;&#10;KI-generierte Inhalte können fehlerhaft sein.">
            <a:extLst>
              <a:ext uri="{FF2B5EF4-FFF2-40B4-BE49-F238E27FC236}">
                <a16:creationId xmlns:a16="http://schemas.microsoft.com/office/drawing/2014/main" id="{852DA968-94C2-6204-AD8A-A92CD0E3848E}"/>
              </a:ext>
            </a:extLst>
          </p:cNvPr>
          <p:cNvPicPr>
            <a:picLocks noChangeAspect="1"/>
          </p:cNvPicPr>
          <p:nvPr/>
        </p:nvPicPr>
        <p:blipFill>
          <a:blip r:embed="rId2"/>
          <a:stretch>
            <a:fillRect/>
          </a:stretch>
        </p:blipFill>
        <p:spPr>
          <a:xfrm>
            <a:off x="306387" y="1811971"/>
            <a:ext cx="8387001" cy="1880375"/>
          </a:xfrm>
          <a:prstGeom prst="rect">
            <a:avLst/>
          </a:prstGeom>
        </p:spPr>
      </p:pic>
    </p:spTree>
    <p:extLst>
      <p:ext uri="{BB962C8B-B14F-4D97-AF65-F5344CB8AC3E}">
        <p14:creationId xmlns:p14="http://schemas.microsoft.com/office/powerpoint/2010/main" val="11846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24118-830E-BBB1-1CF0-CB7B20DCA6B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2D51579-0CFD-846A-273C-A29C4CDBA16E}"/>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97DCD98E-1E55-256A-069D-2ADF9B06A3C6}"/>
              </a:ext>
            </a:extLst>
          </p:cNvPr>
          <p:cNvSpPr>
            <a:spLocks noGrp="1"/>
          </p:cNvSpPr>
          <p:nvPr>
            <p:ph type="body" sz="quarter" idx="10"/>
          </p:nvPr>
        </p:nvSpPr>
        <p:spPr/>
        <p:txBody>
          <a:bodyPr/>
          <a:lstStyle/>
          <a:p>
            <a:r>
              <a:rPr lang="de-DE"/>
              <a:t>Zertifikate und Dokumente hinzufügen</a:t>
            </a:r>
          </a:p>
        </p:txBody>
      </p:sp>
      <p:sp>
        <p:nvSpPr>
          <p:cNvPr id="5" name="Foliennummernplatzhalter 4">
            <a:extLst>
              <a:ext uri="{FF2B5EF4-FFF2-40B4-BE49-F238E27FC236}">
                <a16:creationId xmlns:a16="http://schemas.microsoft.com/office/drawing/2014/main" id="{58BCB6B1-4A2A-81FB-6283-9A872B29963A}"/>
              </a:ext>
            </a:extLst>
          </p:cNvPr>
          <p:cNvSpPr>
            <a:spLocks noGrp="1"/>
          </p:cNvSpPr>
          <p:nvPr>
            <p:ph type="sldNum" sz="quarter" idx="4"/>
          </p:nvPr>
        </p:nvSpPr>
        <p:spPr/>
        <p:txBody>
          <a:bodyPr/>
          <a:lstStyle/>
          <a:p>
            <a:fld id="{58533638-B457-B749-A8C9-CADB1719A185}" type="slidenum">
              <a:rPr lang="de-DE" smtClean="0"/>
              <a:pPr/>
              <a:t>6</a:t>
            </a:fld>
            <a:endParaRPr lang="de-DE"/>
          </a:p>
        </p:txBody>
      </p:sp>
      <p:sp>
        <p:nvSpPr>
          <p:cNvPr id="6" name="Fußzeilenplatzhalter 5">
            <a:extLst>
              <a:ext uri="{FF2B5EF4-FFF2-40B4-BE49-F238E27FC236}">
                <a16:creationId xmlns:a16="http://schemas.microsoft.com/office/drawing/2014/main" id="{49E1BA4C-FC2D-2943-29D3-790281AF97C9}"/>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EBD5F925-3A17-A13F-6DCD-ACC7DBCEA2B4}"/>
              </a:ext>
            </a:extLst>
          </p:cNvPr>
          <p:cNvSpPr>
            <a:spLocks noGrp="1"/>
          </p:cNvSpPr>
          <p:nvPr>
            <p:ph sz="quarter" idx="11"/>
          </p:nvPr>
        </p:nvSpPr>
        <p:spPr>
          <a:xfrm>
            <a:off x="307975" y="1005342"/>
            <a:ext cx="8529638" cy="3493634"/>
          </a:xfrm>
        </p:spPr>
        <p:txBody>
          <a:bodyPr/>
          <a:lstStyle/>
          <a:p>
            <a:pPr marL="27000" indent="0">
              <a:buNone/>
            </a:pPr>
            <a:r>
              <a:rPr lang="de-DE" sz="1200"/>
              <a:t>Sie können viele Arten von Zertifikaten und Dokumenten mit uns teilen.</a:t>
            </a:r>
          </a:p>
        </p:txBody>
      </p:sp>
      <p:pic>
        <p:nvPicPr>
          <p:cNvPr id="7" name="Grafik 6" descr="Ein Bild, das Text, Software, Zahl, Screenshot enthält.&#10;&#10;KI-generierte Inhalte können fehlerhaft sein.">
            <a:extLst>
              <a:ext uri="{FF2B5EF4-FFF2-40B4-BE49-F238E27FC236}">
                <a16:creationId xmlns:a16="http://schemas.microsoft.com/office/drawing/2014/main" id="{DEF71BD3-ADAE-7148-CEBB-C5F5A24FB77D}"/>
              </a:ext>
            </a:extLst>
          </p:cNvPr>
          <p:cNvPicPr>
            <a:picLocks noChangeAspect="1"/>
          </p:cNvPicPr>
          <p:nvPr/>
        </p:nvPicPr>
        <p:blipFill>
          <a:blip r:embed="rId2"/>
          <a:stretch>
            <a:fillRect/>
          </a:stretch>
        </p:blipFill>
        <p:spPr>
          <a:xfrm>
            <a:off x="1031965" y="1258684"/>
            <a:ext cx="7367451" cy="3437627"/>
          </a:xfrm>
          <a:prstGeom prst="rect">
            <a:avLst/>
          </a:prstGeom>
        </p:spPr>
      </p:pic>
    </p:spTree>
    <p:extLst>
      <p:ext uri="{BB962C8B-B14F-4D97-AF65-F5344CB8AC3E}">
        <p14:creationId xmlns:p14="http://schemas.microsoft.com/office/powerpoint/2010/main" val="295682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54DF8-1EFD-0631-5CF6-6E297E4AE36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73EBA30-B871-B3D5-D180-79D77163D5F9}"/>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0F3ED130-298D-1692-72DD-3538F661BFAE}"/>
              </a:ext>
            </a:extLst>
          </p:cNvPr>
          <p:cNvSpPr>
            <a:spLocks noGrp="1"/>
          </p:cNvSpPr>
          <p:nvPr>
            <p:ph type="body" sz="quarter" idx="10"/>
          </p:nvPr>
        </p:nvSpPr>
        <p:spPr>
          <a:xfrm>
            <a:off x="308283" y="578203"/>
            <a:ext cx="8522868" cy="282885"/>
          </a:xfrm>
        </p:spPr>
        <p:txBody>
          <a:bodyPr/>
          <a:lstStyle/>
          <a:p>
            <a:r>
              <a:rPr lang="de-DE"/>
              <a:t>Bankverbindungen aktualisieren</a:t>
            </a:r>
          </a:p>
        </p:txBody>
      </p:sp>
      <p:sp>
        <p:nvSpPr>
          <p:cNvPr id="5" name="Foliennummernplatzhalter 4">
            <a:extLst>
              <a:ext uri="{FF2B5EF4-FFF2-40B4-BE49-F238E27FC236}">
                <a16:creationId xmlns:a16="http://schemas.microsoft.com/office/drawing/2014/main" id="{7B82F42D-1A2F-7145-0DDE-BF616E9A5C17}"/>
              </a:ext>
            </a:extLst>
          </p:cNvPr>
          <p:cNvSpPr>
            <a:spLocks noGrp="1"/>
          </p:cNvSpPr>
          <p:nvPr>
            <p:ph type="sldNum" sz="quarter" idx="4"/>
          </p:nvPr>
        </p:nvSpPr>
        <p:spPr/>
        <p:txBody>
          <a:bodyPr/>
          <a:lstStyle/>
          <a:p>
            <a:fld id="{58533638-B457-B749-A8C9-CADB1719A185}" type="slidenum">
              <a:rPr lang="de-DE" smtClean="0"/>
              <a:pPr/>
              <a:t>7</a:t>
            </a:fld>
            <a:endParaRPr lang="de-DE"/>
          </a:p>
        </p:txBody>
      </p:sp>
      <p:sp>
        <p:nvSpPr>
          <p:cNvPr id="6" name="Fußzeilenplatzhalter 5">
            <a:extLst>
              <a:ext uri="{FF2B5EF4-FFF2-40B4-BE49-F238E27FC236}">
                <a16:creationId xmlns:a16="http://schemas.microsoft.com/office/drawing/2014/main" id="{1455C402-B305-FEC2-4990-57A8ADF09959}"/>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54FB3E8A-A284-CCB6-95C4-2651D855CD9E}"/>
              </a:ext>
            </a:extLst>
          </p:cNvPr>
          <p:cNvSpPr>
            <a:spLocks noGrp="1"/>
          </p:cNvSpPr>
          <p:nvPr>
            <p:ph sz="quarter" idx="11"/>
          </p:nvPr>
        </p:nvSpPr>
        <p:spPr>
          <a:xfrm>
            <a:off x="307975" y="1005342"/>
            <a:ext cx="8529638" cy="3493634"/>
          </a:xfrm>
        </p:spPr>
        <p:txBody>
          <a:bodyPr/>
          <a:lstStyle/>
          <a:p>
            <a:pPr marL="27000" indent="0">
              <a:buNone/>
            </a:pPr>
            <a:r>
              <a:rPr lang="de-DE" sz="1200"/>
              <a:t>Halten Sie ganz einfach Ihre Bankverbindungen im Lieferantenportal aktuell.</a:t>
            </a:r>
          </a:p>
        </p:txBody>
      </p:sp>
      <p:pic>
        <p:nvPicPr>
          <p:cNvPr id="8" name="Grafik 7" descr="Ein Bild, das Text, Screenshot, Software enthält.&#10;&#10;KI-generierte Inhalte können fehlerhaft sein.">
            <a:extLst>
              <a:ext uri="{FF2B5EF4-FFF2-40B4-BE49-F238E27FC236}">
                <a16:creationId xmlns:a16="http://schemas.microsoft.com/office/drawing/2014/main" id="{E5CE0B7D-2655-7309-AE88-7F9F13D49F18}"/>
              </a:ext>
            </a:extLst>
          </p:cNvPr>
          <p:cNvPicPr>
            <a:picLocks noChangeAspect="1"/>
          </p:cNvPicPr>
          <p:nvPr/>
        </p:nvPicPr>
        <p:blipFill>
          <a:blip r:embed="rId2"/>
          <a:stretch>
            <a:fillRect/>
          </a:stretch>
        </p:blipFill>
        <p:spPr>
          <a:xfrm>
            <a:off x="326013" y="1350160"/>
            <a:ext cx="8535149" cy="2787998"/>
          </a:xfrm>
          <a:prstGeom prst="rect">
            <a:avLst/>
          </a:prstGeom>
        </p:spPr>
      </p:pic>
    </p:spTree>
    <p:extLst>
      <p:ext uri="{BB962C8B-B14F-4D97-AF65-F5344CB8AC3E}">
        <p14:creationId xmlns:p14="http://schemas.microsoft.com/office/powerpoint/2010/main" val="145277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CEABC-2531-95BC-6CEF-6361F9E5694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FE85719-719A-D6F7-89A3-57AC646BB53A}"/>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D31BDBED-10D9-E4D5-A1D9-0936471AC8E0}"/>
              </a:ext>
            </a:extLst>
          </p:cNvPr>
          <p:cNvSpPr>
            <a:spLocks noGrp="1"/>
          </p:cNvSpPr>
          <p:nvPr>
            <p:ph type="body" sz="quarter" idx="10"/>
          </p:nvPr>
        </p:nvSpPr>
        <p:spPr>
          <a:xfrm>
            <a:off x="308283" y="578203"/>
            <a:ext cx="8522868" cy="282885"/>
          </a:xfrm>
        </p:spPr>
        <p:txBody>
          <a:bodyPr/>
          <a:lstStyle/>
          <a:p>
            <a:r>
              <a:rPr lang="de-DE"/>
              <a:t>Warengruppen bearbeiten</a:t>
            </a:r>
          </a:p>
        </p:txBody>
      </p:sp>
      <p:sp>
        <p:nvSpPr>
          <p:cNvPr id="5" name="Foliennummernplatzhalter 4">
            <a:extLst>
              <a:ext uri="{FF2B5EF4-FFF2-40B4-BE49-F238E27FC236}">
                <a16:creationId xmlns:a16="http://schemas.microsoft.com/office/drawing/2014/main" id="{29A1610F-CFC2-F245-33A8-4AF9BD460AFD}"/>
              </a:ext>
            </a:extLst>
          </p:cNvPr>
          <p:cNvSpPr>
            <a:spLocks noGrp="1"/>
          </p:cNvSpPr>
          <p:nvPr>
            <p:ph type="sldNum" sz="quarter" idx="4"/>
          </p:nvPr>
        </p:nvSpPr>
        <p:spPr/>
        <p:txBody>
          <a:bodyPr/>
          <a:lstStyle/>
          <a:p>
            <a:fld id="{58533638-B457-B749-A8C9-CADB1719A185}" type="slidenum">
              <a:rPr lang="de-DE" smtClean="0"/>
              <a:pPr/>
              <a:t>8</a:t>
            </a:fld>
            <a:endParaRPr lang="de-DE"/>
          </a:p>
        </p:txBody>
      </p:sp>
      <p:sp>
        <p:nvSpPr>
          <p:cNvPr id="6" name="Fußzeilenplatzhalter 5">
            <a:extLst>
              <a:ext uri="{FF2B5EF4-FFF2-40B4-BE49-F238E27FC236}">
                <a16:creationId xmlns:a16="http://schemas.microsoft.com/office/drawing/2014/main" id="{F554E356-DCD6-CB04-91DF-BE204552784E}"/>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0ED65D54-3487-062B-1484-76A4E5FC7A31}"/>
              </a:ext>
            </a:extLst>
          </p:cNvPr>
          <p:cNvSpPr>
            <a:spLocks noGrp="1"/>
          </p:cNvSpPr>
          <p:nvPr>
            <p:ph sz="quarter" idx="11"/>
          </p:nvPr>
        </p:nvSpPr>
        <p:spPr>
          <a:xfrm>
            <a:off x="307975" y="1005342"/>
            <a:ext cx="8529638" cy="3493634"/>
          </a:xfrm>
        </p:spPr>
        <p:txBody>
          <a:bodyPr/>
          <a:lstStyle/>
          <a:p>
            <a:pPr marL="27000" indent="0">
              <a:buNone/>
            </a:pPr>
            <a:r>
              <a:rPr lang="de-DE" sz="1200"/>
              <a:t>Welche Warengruppen beliefern Sie zusätzlich? Teilen Sie es uns im Reiter Qualifizierungen anhand unserer Warengruppenstruktur mit.</a:t>
            </a:r>
          </a:p>
        </p:txBody>
      </p:sp>
      <p:pic>
        <p:nvPicPr>
          <p:cNvPr id="10" name="Grafik 9" descr="Ein Bild, das Screenshot, Text, Software, Computersymbol enthält.&#10;&#10;KI-generierte Inhalte können fehlerhaft sein.">
            <a:extLst>
              <a:ext uri="{FF2B5EF4-FFF2-40B4-BE49-F238E27FC236}">
                <a16:creationId xmlns:a16="http://schemas.microsoft.com/office/drawing/2014/main" id="{2A5FFBF1-D0DA-1928-8731-5B92E20D5F1B}"/>
              </a:ext>
            </a:extLst>
          </p:cNvPr>
          <p:cNvPicPr>
            <a:picLocks noChangeAspect="1"/>
          </p:cNvPicPr>
          <p:nvPr/>
        </p:nvPicPr>
        <p:blipFill>
          <a:blip r:embed="rId2"/>
          <a:stretch>
            <a:fillRect/>
          </a:stretch>
        </p:blipFill>
        <p:spPr>
          <a:xfrm>
            <a:off x="326013" y="1471885"/>
            <a:ext cx="7955838" cy="2728673"/>
          </a:xfrm>
          <a:prstGeom prst="rect">
            <a:avLst/>
          </a:prstGeom>
        </p:spPr>
      </p:pic>
    </p:spTree>
    <p:extLst>
      <p:ext uri="{BB962C8B-B14F-4D97-AF65-F5344CB8AC3E}">
        <p14:creationId xmlns:p14="http://schemas.microsoft.com/office/powerpoint/2010/main" val="94852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195F-5AFF-2C24-A28E-DEEF93B1078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BB41FB0-4122-604C-3646-28E40E3424BF}"/>
              </a:ext>
            </a:extLst>
          </p:cNvPr>
          <p:cNvSpPr>
            <a:spLocks noGrp="1"/>
          </p:cNvSpPr>
          <p:nvPr>
            <p:ph type="title"/>
          </p:nvPr>
        </p:nvSpPr>
        <p:spPr/>
        <p:txBody>
          <a:bodyPr/>
          <a:lstStyle/>
          <a:p>
            <a:r>
              <a:rPr lang="de-DE"/>
              <a:t>Was kann ich als Lieferant im Lieferantenportal machen?</a:t>
            </a:r>
          </a:p>
        </p:txBody>
      </p:sp>
      <p:sp>
        <p:nvSpPr>
          <p:cNvPr id="4" name="Textplatzhalter 3">
            <a:extLst>
              <a:ext uri="{FF2B5EF4-FFF2-40B4-BE49-F238E27FC236}">
                <a16:creationId xmlns:a16="http://schemas.microsoft.com/office/drawing/2014/main" id="{203C2995-37C3-8C4C-A492-A4F0FAD7A55B}"/>
              </a:ext>
            </a:extLst>
          </p:cNvPr>
          <p:cNvSpPr>
            <a:spLocks noGrp="1"/>
          </p:cNvSpPr>
          <p:nvPr>
            <p:ph type="body" sz="quarter" idx="10"/>
          </p:nvPr>
        </p:nvSpPr>
        <p:spPr>
          <a:xfrm>
            <a:off x="308283" y="578203"/>
            <a:ext cx="8522868" cy="282885"/>
          </a:xfrm>
        </p:spPr>
        <p:txBody>
          <a:bodyPr/>
          <a:lstStyle/>
          <a:p>
            <a:r>
              <a:rPr lang="de-DE"/>
              <a:t>Bestellungen einsehen und bestätigen</a:t>
            </a:r>
          </a:p>
        </p:txBody>
      </p:sp>
      <p:sp>
        <p:nvSpPr>
          <p:cNvPr id="5" name="Foliennummernplatzhalter 4">
            <a:extLst>
              <a:ext uri="{FF2B5EF4-FFF2-40B4-BE49-F238E27FC236}">
                <a16:creationId xmlns:a16="http://schemas.microsoft.com/office/drawing/2014/main" id="{D2ABFFA4-4100-850D-837E-E86F96B59907}"/>
              </a:ext>
            </a:extLst>
          </p:cNvPr>
          <p:cNvSpPr>
            <a:spLocks noGrp="1"/>
          </p:cNvSpPr>
          <p:nvPr>
            <p:ph type="sldNum" sz="quarter" idx="4"/>
          </p:nvPr>
        </p:nvSpPr>
        <p:spPr/>
        <p:txBody>
          <a:bodyPr/>
          <a:lstStyle/>
          <a:p>
            <a:fld id="{58533638-B457-B749-A8C9-CADB1719A185}" type="slidenum">
              <a:rPr lang="de-DE" smtClean="0"/>
              <a:pPr/>
              <a:t>9</a:t>
            </a:fld>
            <a:endParaRPr lang="de-DE"/>
          </a:p>
        </p:txBody>
      </p:sp>
      <p:sp>
        <p:nvSpPr>
          <p:cNvPr id="6" name="Fußzeilenplatzhalter 5">
            <a:extLst>
              <a:ext uri="{FF2B5EF4-FFF2-40B4-BE49-F238E27FC236}">
                <a16:creationId xmlns:a16="http://schemas.microsoft.com/office/drawing/2014/main" id="{44829440-7CD2-3482-81E7-5E0DA3802981}"/>
              </a:ext>
            </a:extLst>
          </p:cNvPr>
          <p:cNvSpPr>
            <a:spLocks noGrp="1"/>
          </p:cNvSpPr>
          <p:nvPr>
            <p:ph type="ftr" sz="quarter" idx="3"/>
          </p:nvPr>
        </p:nvSpPr>
        <p:spPr/>
        <p:txBody>
          <a:bodyPr/>
          <a:lstStyle/>
          <a:p>
            <a:r>
              <a:rPr lang="de-DE"/>
              <a:t>Präsentationstitel</a:t>
            </a:r>
          </a:p>
        </p:txBody>
      </p:sp>
      <p:sp>
        <p:nvSpPr>
          <p:cNvPr id="14" name="Inhaltsplatzhalter 13">
            <a:extLst>
              <a:ext uri="{FF2B5EF4-FFF2-40B4-BE49-F238E27FC236}">
                <a16:creationId xmlns:a16="http://schemas.microsoft.com/office/drawing/2014/main" id="{64794761-C43D-DE27-8565-92816EA541C4}"/>
              </a:ext>
            </a:extLst>
          </p:cNvPr>
          <p:cNvSpPr>
            <a:spLocks noGrp="1"/>
          </p:cNvSpPr>
          <p:nvPr>
            <p:ph sz="quarter" idx="11"/>
          </p:nvPr>
        </p:nvSpPr>
        <p:spPr>
          <a:xfrm>
            <a:off x="307975" y="1005342"/>
            <a:ext cx="8529638" cy="3493634"/>
          </a:xfrm>
        </p:spPr>
        <p:txBody>
          <a:bodyPr/>
          <a:lstStyle/>
          <a:p>
            <a:pPr marL="27000" indent="0">
              <a:buNone/>
            </a:pPr>
            <a:r>
              <a:rPr lang="de-DE" sz="1200"/>
              <a:t>Sehen Sie aktuelle Bestellungen ein und bestätigen Sie diese. Auch abgeschlossene Bestellungen finden Sie hier.</a:t>
            </a:r>
          </a:p>
        </p:txBody>
      </p:sp>
      <p:pic>
        <p:nvPicPr>
          <p:cNvPr id="7" name="Grafik 6" descr="Ein Bild, das Text, Screenshot, Software, Computersymbol enthält.&#10;&#10;KI-generierte Inhalte können fehlerhaft sein.">
            <a:extLst>
              <a:ext uri="{FF2B5EF4-FFF2-40B4-BE49-F238E27FC236}">
                <a16:creationId xmlns:a16="http://schemas.microsoft.com/office/drawing/2014/main" id="{C3945B75-AE7E-8532-A394-6DFFDE48BDB4}"/>
              </a:ext>
            </a:extLst>
          </p:cNvPr>
          <p:cNvPicPr>
            <a:picLocks noChangeAspect="1"/>
          </p:cNvPicPr>
          <p:nvPr/>
        </p:nvPicPr>
        <p:blipFill>
          <a:blip r:embed="rId2"/>
          <a:stretch>
            <a:fillRect/>
          </a:stretch>
        </p:blipFill>
        <p:spPr>
          <a:xfrm>
            <a:off x="1076162" y="1303177"/>
            <a:ext cx="6987109" cy="3262120"/>
          </a:xfrm>
          <a:prstGeom prst="rect">
            <a:avLst/>
          </a:prstGeom>
        </p:spPr>
      </p:pic>
    </p:spTree>
    <p:extLst>
      <p:ext uri="{BB962C8B-B14F-4D97-AF65-F5344CB8AC3E}">
        <p14:creationId xmlns:p14="http://schemas.microsoft.com/office/powerpoint/2010/main" val="2928767995"/>
      </p:ext>
    </p:extLst>
  </p:cSld>
  <p:clrMapOvr>
    <a:masterClrMapping/>
  </p:clrMapOvr>
</p:sld>
</file>

<file path=ppt/theme/theme1.xml><?xml version="1.0" encoding="utf-8"?>
<a:theme xmlns:a="http://schemas.openxmlformats.org/drawingml/2006/main" name="Master_SHS">
  <a:themeElements>
    <a:clrScheme name="We are Pure Steel+">
      <a:dk1>
        <a:srgbClr val="4B5B69"/>
      </a:dk1>
      <a:lt1>
        <a:srgbClr val="FFFFFF"/>
      </a:lt1>
      <a:dk2>
        <a:srgbClr val="4B5B69"/>
      </a:dk2>
      <a:lt2>
        <a:srgbClr val="FFFFFF"/>
      </a:lt2>
      <a:accent1>
        <a:srgbClr val="4B5B69"/>
      </a:accent1>
      <a:accent2>
        <a:srgbClr val="8398A4"/>
      </a:accent2>
      <a:accent3>
        <a:srgbClr val="BDEC7F"/>
      </a:accent3>
      <a:accent4>
        <a:srgbClr val="44A7A3"/>
      </a:accent4>
      <a:accent5>
        <a:srgbClr val="023D5E"/>
      </a:accent5>
      <a:accent6>
        <a:srgbClr val="FFFFFF"/>
      </a:accent6>
      <a:hlink>
        <a:srgbClr val="BDEC80"/>
      </a:hlink>
      <a:folHlink>
        <a:srgbClr val="BDEC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no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SHS_Mastervorlage.potx" id="{2E57A89A-CF7C-4FD0-A9D6-8B9C825FB60C}" vid="{1BB6419E-E9F2-4750-8729-DE9279DA6F3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c42c6d2-4c86-4416-b270-02aa0468f76a" xsi:nil="true"/>
    <lcf76f155ced4ddcb4097134ff3c332f xmlns="7a9cf8ea-6e0c-4734-9b28-de311cc2d1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4FBBF7C4FE5674EB2116CF2D9737AB8" ma:contentTypeVersion="14" ma:contentTypeDescription="Ein neues Dokument erstellen." ma:contentTypeScope="" ma:versionID="cdb11fdcf14722414b1a32823fd40b98">
  <xsd:schema xmlns:xsd="http://www.w3.org/2001/XMLSchema" xmlns:xs="http://www.w3.org/2001/XMLSchema" xmlns:p="http://schemas.microsoft.com/office/2006/metadata/properties" xmlns:ns2="7a9cf8ea-6e0c-4734-9b28-de311cc2d1c4" xmlns:ns3="0c42c6d2-4c86-4416-b270-02aa0468f76a" targetNamespace="http://schemas.microsoft.com/office/2006/metadata/properties" ma:root="true" ma:fieldsID="b475c16ed8495d75f91c13264dd4d271" ns2:_="" ns3:_="">
    <xsd:import namespace="7a9cf8ea-6e0c-4734-9b28-de311cc2d1c4"/>
    <xsd:import namespace="0c42c6d2-4c86-4416-b270-02aa0468f76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cf8ea-6e0c-4734-9b28-de311cc2d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100a404-6737-452a-abdc-9347345ecda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42c6d2-4c86-4416-b270-02aa0468f76a"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c7c0fb28-ecda-4292-b0f6-030f5d086d20}" ma:internalName="TaxCatchAll" ma:showField="CatchAllData" ma:web="0c42c6d2-4c86-4416-b270-02aa0468f7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F2842-0A07-4196-80D6-E072A9ED788B}">
  <ds:schemaRefs>
    <ds:schemaRef ds:uri="0c42c6d2-4c86-4416-b270-02aa0468f76a"/>
    <ds:schemaRef ds:uri="7a9cf8ea-6e0c-4734-9b28-de311cc2d1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2AA419-BAA2-4819-9B9A-3A014F21AAFE}">
  <ds:schemaRefs>
    <ds:schemaRef ds:uri="http://schemas.microsoft.com/sharepoint/v3/contenttype/forms"/>
  </ds:schemaRefs>
</ds:datastoreItem>
</file>

<file path=customXml/itemProps3.xml><?xml version="1.0" encoding="utf-8"?>
<ds:datastoreItem xmlns:ds="http://schemas.openxmlformats.org/officeDocument/2006/customXml" ds:itemID="{604BAFCE-EA1E-486E-9904-F126B4191563}">
  <ds:schemaRefs>
    <ds:schemaRef ds:uri="0c42c6d2-4c86-4416-b270-02aa0468f76a"/>
    <ds:schemaRef ds:uri="7a9cf8ea-6e0c-4734-9b28-de311cc2d1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Vorstellung Einkaufsplattform</Template>
  <TotalTime>0</TotalTime>
  <Words>435</Words>
  <Application>Microsoft Office PowerPoint</Application>
  <PresentationFormat>Bildschirmpräsentation (16:9)</PresentationFormat>
  <Paragraphs>61</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Symbol</vt:lpstr>
      <vt:lpstr>Master_SHS</vt:lpstr>
      <vt:lpstr>Vorstellung des neuen Lieferantenportals in                 IVALUA</vt:lpstr>
      <vt:lpstr>Was ist Ivalua? </vt:lpstr>
      <vt:lpstr>Übersicht Startseite</vt:lpstr>
      <vt:lpstr>Was kann ich als Lieferant im Lieferantenportal machen?</vt:lpstr>
      <vt:lpstr>Was kann ich als Lieferant im Lieferantenportal machen?</vt:lpstr>
      <vt:lpstr>Was kann ich als Lieferant im Lieferantenportal machen?</vt:lpstr>
      <vt:lpstr>Was kann ich als Lieferant im Lieferantenportal machen?</vt:lpstr>
      <vt:lpstr>Was kann ich als Lieferant im Lieferantenportal machen?</vt:lpstr>
      <vt:lpstr>Was kann ich als Lieferant im Lieferantenportal machen?</vt:lpstr>
      <vt:lpstr>Was kann ich als Lieferant im Lieferantenportal machen?</vt:lpstr>
      <vt:lpstr>Was kann ich als Lieferant im Lieferantenportal machen?</vt:lpstr>
      <vt:lpstr>Was kann ich als Lieferant im Lieferantenportal machen?</vt:lpstr>
      <vt:lpstr>Hilfe und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 Kevin</dc:creator>
  <cp:lastModifiedBy>BUSS, Alexander</cp:lastModifiedBy>
  <cp:revision>5</cp:revision>
  <dcterms:created xsi:type="dcterms:W3CDTF">2025-10-09T13:57:51Z</dcterms:created>
  <dcterms:modified xsi:type="dcterms:W3CDTF">2026-01-21T10:41:17Z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cdef3b-4d23-46b9-93c3-1754621d5a94_Enabled">
    <vt:lpwstr>true</vt:lpwstr>
  </property>
  <property fmtid="{D5CDD505-2E9C-101B-9397-08002B2CF9AE}" pid="3" name="MSIP_Label_9ecdef3b-4d23-46b9-93c3-1754621d5a94_SetDate">
    <vt:lpwstr>2024-08-22T12:53:37Z</vt:lpwstr>
  </property>
  <property fmtid="{D5CDD505-2E9C-101B-9397-08002B2CF9AE}" pid="4" name="MSIP_Label_9ecdef3b-4d23-46b9-93c3-1754621d5a94_Method">
    <vt:lpwstr>Standard</vt:lpwstr>
  </property>
  <property fmtid="{D5CDD505-2E9C-101B-9397-08002B2CF9AE}" pid="5" name="MSIP_Label_9ecdef3b-4d23-46b9-93c3-1754621d5a94_Name">
    <vt:lpwstr>normal</vt:lpwstr>
  </property>
  <property fmtid="{D5CDD505-2E9C-101B-9397-08002B2CF9AE}" pid="6" name="MSIP_Label_9ecdef3b-4d23-46b9-93c3-1754621d5a94_SiteId">
    <vt:lpwstr>5560ae3f-5541-4298-8d32-a5fa26b18e57</vt:lpwstr>
  </property>
  <property fmtid="{D5CDD505-2E9C-101B-9397-08002B2CF9AE}" pid="7" name="MSIP_Label_9ecdef3b-4d23-46b9-93c3-1754621d5a94_ActionId">
    <vt:lpwstr>5b1a41aa-85b4-48c3-9831-5ad7383a96ed</vt:lpwstr>
  </property>
  <property fmtid="{D5CDD505-2E9C-101B-9397-08002B2CF9AE}" pid="8" name="MSIP_Label_9ecdef3b-4d23-46b9-93c3-1754621d5a94_ContentBits">
    <vt:lpwstr>0</vt:lpwstr>
  </property>
  <property fmtid="{D5CDD505-2E9C-101B-9397-08002B2CF9AE}" pid="9" name="ContentTypeId">
    <vt:lpwstr>0x01010074FBBF7C4FE5674EB2116CF2D9737AB8</vt:lpwstr>
  </property>
  <property fmtid="{D5CDD505-2E9C-101B-9397-08002B2CF9AE}" pid="10" name="MediaServiceImageTags">
    <vt:lpwstr/>
  </property>
</Properties>
</file>